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63" r:id="rId2"/>
    <p:sldId id="264" r:id="rId3"/>
    <p:sldId id="259" r:id="rId4"/>
    <p:sldId id="260" r:id="rId5"/>
    <p:sldId id="270" r:id="rId6"/>
    <p:sldId id="284" r:id="rId7"/>
    <p:sldId id="282" r:id="rId8"/>
    <p:sldId id="285" r:id="rId9"/>
    <p:sldId id="286" r:id="rId10"/>
    <p:sldId id="287" r:id="rId11"/>
    <p:sldId id="288" r:id="rId12"/>
    <p:sldId id="289" r:id="rId13"/>
    <p:sldId id="272" r:id="rId14"/>
    <p:sldId id="283" r:id="rId15"/>
    <p:sldId id="261" r:id="rId16"/>
    <p:sldId id="298" r:id="rId17"/>
    <p:sldId id="293" r:id="rId18"/>
    <p:sldId id="258" r:id="rId19"/>
    <p:sldId id="290" r:id="rId20"/>
    <p:sldId id="294" r:id="rId21"/>
    <p:sldId id="256" r:id="rId22"/>
    <p:sldId id="296" r:id="rId23"/>
    <p:sldId id="295" r:id="rId24"/>
    <p:sldId id="297" r:id="rId25"/>
    <p:sldId id="26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DC22F"/>
    <a:srgbClr val="FCB504"/>
    <a:srgbClr val="FFB329"/>
    <a:srgbClr val="FDC539"/>
    <a:srgbClr val="FDA467"/>
    <a:srgbClr val="FD827F"/>
    <a:srgbClr val="FFE2DD"/>
    <a:srgbClr val="C58585"/>
    <a:srgbClr val="FFE7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-492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5.pn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4.png"/><Relationship Id="rId7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82704" y="3152412"/>
            <a:ext cx="5295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2021 Arduino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393595" y="3885122"/>
            <a:ext cx="4873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Iot3 </a:t>
            </a:r>
            <a:r>
              <a:rPr lang="ko-KR" altLang="en-US" sz="5400" dirty="0"/>
              <a:t>노서연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105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blink_RGB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4101E49-4027-47AF-A6A4-1D4DFFC180D9}"/>
              </a:ext>
            </a:extLst>
          </p:cNvPr>
          <p:cNvSpPr txBox="1"/>
          <p:nvPr/>
        </p:nvSpPr>
        <p:spPr>
          <a:xfrm>
            <a:off x="419777" y="1455520"/>
            <a:ext cx="619638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int </a:t>
            </a:r>
            <a:r>
              <a:rPr lang="en-US" altLang="ko-KR" dirty="0" err="1"/>
              <a:t>blinkRGB_ledPin</a:t>
            </a:r>
            <a:r>
              <a:rPr lang="en-US" altLang="ko-KR" dirty="0"/>
              <a:t>[3] = {12, 7, 8};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blinkRGB_ledState</a:t>
            </a:r>
            <a:r>
              <a:rPr lang="en-US" altLang="ko-KR" dirty="0"/>
              <a:t>[3] = {LOW, LOW, LOW};</a:t>
            </a:r>
          </a:p>
          <a:p>
            <a:r>
              <a:rPr lang="en-US" altLang="ko-KR" dirty="0"/>
              <a:t>long </a:t>
            </a:r>
            <a:r>
              <a:rPr lang="en-US" altLang="ko-KR" dirty="0" err="1"/>
              <a:t>blinkRGB_previousMillis</a:t>
            </a:r>
            <a:r>
              <a:rPr lang="en-US" altLang="ko-KR" dirty="0"/>
              <a:t>[3] = {0, 0, 0};</a:t>
            </a:r>
          </a:p>
          <a:p>
            <a:r>
              <a:rPr lang="en-US" altLang="ko-KR" dirty="0"/>
              <a:t>long </a:t>
            </a:r>
            <a:r>
              <a:rPr lang="en-US" altLang="ko-KR" dirty="0" err="1"/>
              <a:t>blinkRGB_interval</a:t>
            </a:r>
            <a:r>
              <a:rPr lang="en-US" altLang="ko-KR" dirty="0"/>
              <a:t>[3] = {1000, 2000, 3000};</a:t>
            </a:r>
          </a:p>
          <a:p>
            <a:r>
              <a:rPr lang="en-US" altLang="ko-KR" dirty="0"/>
              <a:t>const int </a:t>
            </a:r>
            <a:r>
              <a:rPr lang="en-US" altLang="ko-KR" dirty="0" err="1"/>
              <a:t>blinRGB_buttonPin</a:t>
            </a:r>
            <a:r>
              <a:rPr lang="en-US" altLang="ko-KR" dirty="0"/>
              <a:t> = 5;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blinkRGB_buttonState</a:t>
            </a:r>
            <a:r>
              <a:rPr lang="en-US" altLang="ko-KR" dirty="0"/>
              <a:t> = 0;</a:t>
            </a:r>
          </a:p>
          <a:p>
            <a:endParaRPr lang="en-US" altLang="ko-KR" dirty="0"/>
          </a:p>
          <a:p>
            <a:r>
              <a:rPr lang="en-US" altLang="ko-KR" dirty="0"/>
              <a:t>void </a:t>
            </a:r>
            <a:r>
              <a:rPr lang="en-US" altLang="ko-KR" dirty="0" err="1"/>
              <a:t>blinkRGB_setup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&lt;3;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pinMode</a:t>
            </a:r>
            <a:r>
              <a:rPr lang="en-US" altLang="ko-KR" dirty="0"/>
              <a:t>(</a:t>
            </a:r>
            <a:r>
              <a:rPr lang="en-US" altLang="ko-KR" dirty="0" err="1"/>
              <a:t>blinkRGB_ledPin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], OUTPUT);</a:t>
            </a:r>
          </a:p>
          <a:p>
            <a:r>
              <a:rPr lang="en-US" altLang="ko-KR" dirty="0"/>
              <a:t>  } }</a:t>
            </a:r>
          </a:p>
          <a:p>
            <a:r>
              <a:rPr lang="en-US" altLang="ko-KR" dirty="0"/>
              <a:t>void </a:t>
            </a:r>
            <a:r>
              <a:rPr lang="en-US" altLang="ko-KR" dirty="0" err="1"/>
              <a:t>blinkRGB_loop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blinkRGB_buttonState</a:t>
            </a:r>
            <a:r>
              <a:rPr lang="en-US" altLang="ko-KR" dirty="0"/>
              <a:t> = </a:t>
            </a:r>
            <a:r>
              <a:rPr lang="en-US" altLang="ko-KR" dirty="0" err="1"/>
              <a:t>digitalRead</a:t>
            </a:r>
            <a:r>
              <a:rPr lang="en-US" altLang="ko-KR" dirty="0"/>
              <a:t>(</a:t>
            </a:r>
            <a:r>
              <a:rPr lang="en-US" altLang="ko-KR" dirty="0" err="1"/>
              <a:t>blinRGB_buttonPin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if(</a:t>
            </a:r>
            <a:r>
              <a:rPr lang="en-US" altLang="ko-KR" dirty="0" err="1"/>
              <a:t>blinkRGB_buttonState</a:t>
            </a:r>
            <a:r>
              <a:rPr lang="en-US" altLang="ko-KR" dirty="0"/>
              <a:t> == LOW) {</a:t>
            </a:r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&lt;3;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      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&lt;3;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digitalWrite</a:t>
            </a:r>
            <a:r>
              <a:rPr lang="en-US" altLang="ko-KR" dirty="0"/>
              <a:t>(</a:t>
            </a:r>
            <a:r>
              <a:rPr lang="en-US" altLang="ko-KR" dirty="0" err="1"/>
              <a:t>blinkRGB_ledPin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], LOW);</a:t>
            </a:r>
          </a:p>
          <a:p>
            <a:r>
              <a:rPr lang="en-US" altLang="ko-KR" dirty="0"/>
              <a:t>      return; } }</a:t>
            </a:r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8831F45-664D-4FED-AD41-F4DDFE5E79BF}"/>
              </a:ext>
            </a:extLst>
          </p:cNvPr>
          <p:cNvSpPr txBox="1"/>
          <p:nvPr/>
        </p:nvSpPr>
        <p:spPr>
          <a:xfrm>
            <a:off x="6616166" y="1444379"/>
            <a:ext cx="610203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unsigned long </a:t>
            </a:r>
            <a:r>
              <a:rPr lang="en-US" altLang="ko-KR" dirty="0" err="1"/>
              <a:t>currentMillis</a:t>
            </a:r>
            <a:r>
              <a:rPr lang="en-US" altLang="ko-KR" dirty="0"/>
              <a:t> = </a:t>
            </a:r>
            <a:r>
              <a:rPr lang="en-US" altLang="ko-KR" dirty="0" err="1"/>
              <a:t>millis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/>
              <a:t>  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&lt;3;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    if(</a:t>
            </a:r>
            <a:r>
              <a:rPr lang="en-US" altLang="ko-KR" dirty="0" err="1"/>
              <a:t>currentMillis-blinkRGB_previousMillis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&gt;= </a:t>
            </a:r>
            <a:r>
              <a:rPr lang="en-US" altLang="ko-KR" dirty="0" err="1"/>
              <a:t>blinkRGB_interval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]) {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blinkRGB_previousMillis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</a:t>
            </a:r>
            <a:r>
              <a:rPr lang="en-US" altLang="ko-KR" dirty="0" err="1"/>
              <a:t>currentMillis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if(</a:t>
            </a:r>
            <a:r>
              <a:rPr lang="en-US" altLang="ko-KR" dirty="0" err="1"/>
              <a:t>blinkRGB_ledState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== LOW)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blinkRGB_ledState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HIGH;</a:t>
            </a:r>
          </a:p>
          <a:p>
            <a:r>
              <a:rPr lang="en-US" altLang="ko-KR" dirty="0"/>
              <a:t>      else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blinkRGB_ledState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LOW;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digitalWrite</a:t>
            </a:r>
            <a:r>
              <a:rPr lang="en-US" altLang="ko-KR" dirty="0"/>
              <a:t>(</a:t>
            </a:r>
            <a:r>
              <a:rPr lang="en-US" altLang="ko-KR" dirty="0" err="1"/>
              <a:t>blinkRGB_ledPin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], </a:t>
            </a:r>
            <a:r>
              <a:rPr lang="en-US" altLang="ko-KR" dirty="0" err="1"/>
              <a:t>blinkRGB_ledState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6050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021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fading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4101E49-4027-47AF-A6A4-1D4DFFC180D9}"/>
              </a:ext>
            </a:extLst>
          </p:cNvPr>
          <p:cNvSpPr txBox="1"/>
          <p:nvPr/>
        </p:nvSpPr>
        <p:spPr>
          <a:xfrm>
            <a:off x="419777" y="1412418"/>
            <a:ext cx="619638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int </a:t>
            </a:r>
            <a:r>
              <a:rPr lang="en-US" altLang="ko-KR" dirty="0" err="1"/>
              <a:t>fading_ledPin</a:t>
            </a:r>
            <a:r>
              <a:rPr lang="en-US" altLang="ko-KR" dirty="0"/>
              <a:t> = 11;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fadeValue</a:t>
            </a:r>
            <a:r>
              <a:rPr lang="en-US" altLang="ko-KR" dirty="0"/>
              <a:t> = 0;//</a:t>
            </a:r>
            <a:r>
              <a:rPr lang="ko-KR" altLang="en-US" dirty="0"/>
              <a:t>아날로그 출력</a:t>
            </a:r>
            <a:r>
              <a:rPr lang="en-US" altLang="ko-KR" dirty="0"/>
              <a:t>(0~255)</a:t>
            </a:r>
            <a:r>
              <a:rPr lang="ko-KR" altLang="en-US" dirty="0"/>
              <a:t>되는 값의 초기값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fadeDir</a:t>
            </a:r>
            <a:r>
              <a:rPr lang="en-US" altLang="ko-KR" dirty="0"/>
              <a:t> = 1; //</a:t>
            </a:r>
            <a:r>
              <a:rPr lang="ko-KR" altLang="en-US" dirty="0"/>
              <a:t>램프의 상태를 </a:t>
            </a:r>
            <a:r>
              <a:rPr lang="en-US" altLang="ko-KR" dirty="0"/>
              <a:t>1</a:t>
            </a:r>
            <a:r>
              <a:rPr lang="ko-KR" altLang="en-US" dirty="0" err="1"/>
              <a:t>로했다</a:t>
            </a:r>
            <a:r>
              <a:rPr lang="en-US" altLang="ko-KR" dirty="0"/>
              <a:t>. </a:t>
            </a:r>
            <a:r>
              <a:rPr lang="ko-KR" altLang="en-US" dirty="0"/>
              <a:t>값은 </a:t>
            </a:r>
            <a:r>
              <a:rPr lang="en-US" altLang="ko-KR" dirty="0"/>
              <a:t>0, 1</a:t>
            </a:r>
            <a:r>
              <a:rPr lang="ko-KR" altLang="en-US" dirty="0"/>
              <a:t>만 사용</a:t>
            </a:r>
            <a:endParaRPr lang="en-US" altLang="ko-KR" dirty="0"/>
          </a:p>
          <a:p>
            <a:r>
              <a:rPr lang="ko-KR" altLang="en-US" dirty="0"/>
              <a:t>하여 불을 점점 </a:t>
            </a:r>
            <a:r>
              <a:rPr lang="ko-KR" altLang="en-US" dirty="0" err="1"/>
              <a:t>밝게하고</a:t>
            </a:r>
            <a:r>
              <a:rPr lang="ko-KR" altLang="en-US" dirty="0"/>
              <a:t> </a:t>
            </a:r>
            <a:r>
              <a:rPr lang="en-US" altLang="ko-KR" dirty="0"/>
              <a:t>255</a:t>
            </a:r>
            <a:r>
              <a:rPr lang="ko-KR" altLang="en-US" dirty="0"/>
              <a:t>가 되면 점점 </a:t>
            </a:r>
            <a:r>
              <a:rPr lang="ko-KR" altLang="en-US" dirty="0" err="1"/>
              <a:t>어둡게하는</a:t>
            </a:r>
            <a:r>
              <a:rPr lang="ko-KR" altLang="en-US" dirty="0"/>
              <a:t> 역할</a:t>
            </a:r>
          </a:p>
          <a:p>
            <a:r>
              <a:rPr lang="en-US" altLang="ko-KR" dirty="0"/>
              <a:t>long </a:t>
            </a:r>
            <a:r>
              <a:rPr lang="en-US" altLang="ko-KR" dirty="0" err="1"/>
              <a:t>fading_previousMillis</a:t>
            </a:r>
            <a:r>
              <a:rPr lang="en-US" altLang="ko-KR" dirty="0"/>
              <a:t> = 0;</a:t>
            </a:r>
          </a:p>
          <a:p>
            <a:r>
              <a:rPr lang="en-US" altLang="ko-KR" dirty="0"/>
              <a:t>long </a:t>
            </a:r>
            <a:r>
              <a:rPr lang="en-US" altLang="ko-KR" dirty="0" err="1"/>
              <a:t>fading_interval</a:t>
            </a:r>
            <a:r>
              <a:rPr lang="en-US" altLang="ko-KR" dirty="0"/>
              <a:t> = 30;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buttonToggle</a:t>
            </a:r>
            <a:r>
              <a:rPr lang="en-US" altLang="ko-KR" dirty="0"/>
              <a:t> = 0;</a:t>
            </a:r>
          </a:p>
          <a:p>
            <a:endParaRPr lang="en-US" altLang="ko-KR" dirty="0"/>
          </a:p>
          <a:p>
            <a:r>
              <a:rPr lang="en-US" altLang="ko-KR" dirty="0"/>
              <a:t>void </a:t>
            </a:r>
            <a:r>
              <a:rPr lang="en-US" altLang="ko-KR" dirty="0" err="1"/>
              <a:t>fading_setup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attachInterrupt</a:t>
            </a:r>
            <a:r>
              <a:rPr lang="en-US" altLang="ko-KR" dirty="0"/>
              <a:t>(</a:t>
            </a:r>
            <a:r>
              <a:rPr lang="en-US" altLang="ko-KR" dirty="0" err="1"/>
              <a:t>digitalPinToInterrupt</a:t>
            </a:r>
            <a:r>
              <a:rPr lang="en-US" altLang="ko-KR" dirty="0"/>
              <a:t>(2), </a:t>
            </a:r>
            <a:r>
              <a:rPr lang="en-US" altLang="ko-KR" dirty="0" err="1"/>
              <a:t>buttonIsr</a:t>
            </a:r>
            <a:r>
              <a:rPr lang="en-US" altLang="ko-KR" dirty="0"/>
              <a:t>, RISING);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void </a:t>
            </a:r>
            <a:r>
              <a:rPr lang="en-US" altLang="ko-KR" dirty="0" err="1"/>
              <a:t>buttonIsr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buttonToggle</a:t>
            </a:r>
            <a:r>
              <a:rPr lang="en-US" altLang="ko-KR" dirty="0"/>
              <a:t> = !</a:t>
            </a:r>
            <a:r>
              <a:rPr lang="en-US" altLang="ko-KR" dirty="0" err="1"/>
              <a:t>buttonToggle</a:t>
            </a:r>
            <a:r>
              <a:rPr lang="en-US" altLang="ko-KR" dirty="0"/>
              <a:t>; }</a:t>
            </a:r>
          </a:p>
          <a:p>
            <a:r>
              <a:rPr lang="en-US" altLang="ko-KR" dirty="0"/>
              <a:t>void </a:t>
            </a:r>
            <a:r>
              <a:rPr lang="en-US" altLang="ko-KR" dirty="0" err="1"/>
              <a:t>fading_loop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if(</a:t>
            </a:r>
            <a:r>
              <a:rPr lang="en-US" altLang="ko-KR" dirty="0" err="1"/>
              <a:t>buttonToggle</a:t>
            </a:r>
            <a:r>
              <a:rPr lang="en-US" altLang="ko-KR" dirty="0"/>
              <a:t> == 0) 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analogWrite</a:t>
            </a:r>
            <a:r>
              <a:rPr lang="en-US" altLang="ko-KR" dirty="0"/>
              <a:t>(</a:t>
            </a:r>
            <a:r>
              <a:rPr lang="en-US" altLang="ko-KR" dirty="0" err="1"/>
              <a:t>fading_ledPin</a:t>
            </a:r>
            <a:r>
              <a:rPr lang="en-US" altLang="ko-KR" dirty="0"/>
              <a:t>, 0);</a:t>
            </a:r>
          </a:p>
          <a:p>
            <a:r>
              <a:rPr lang="en-US" altLang="ko-KR" dirty="0"/>
              <a:t>    return;</a:t>
            </a:r>
          </a:p>
          <a:p>
            <a:r>
              <a:rPr lang="en-US" altLang="ko-KR" dirty="0"/>
              <a:t>  }</a:t>
            </a:r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8831F45-664D-4FED-AD41-F4DDFE5E79BF}"/>
              </a:ext>
            </a:extLst>
          </p:cNvPr>
          <p:cNvSpPr txBox="1"/>
          <p:nvPr/>
        </p:nvSpPr>
        <p:spPr>
          <a:xfrm>
            <a:off x="6243875" y="1412418"/>
            <a:ext cx="61020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unsigned long </a:t>
            </a:r>
            <a:r>
              <a:rPr lang="en-US" altLang="ko-KR" dirty="0" err="1"/>
              <a:t>currentMillis</a:t>
            </a:r>
            <a:r>
              <a:rPr lang="en-US" altLang="ko-KR" dirty="0"/>
              <a:t> = </a:t>
            </a:r>
            <a:r>
              <a:rPr lang="en-US" altLang="ko-KR" dirty="0" err="1"/>
              <a:t>millis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if(</a:t>
            </a:r>
            <a:r>
              <a:rPr lang="en-US" altLang="ko-KR" dirty="0" err="1"/>
              <a:t>currentMillis</a:t>
            </a:r>
            <a:r>
              <a:rPr lang="en-US" altLang="ko-KR" dirty="0"/>
              <a:t> - </a:t>
            </a:r>
            <a:r>
              <a:rPr lang="en-US" altLang="ko-KR" dirty="0" err="1"/>
              <a:t>fading_previousMillis</a:t>
            </a:r>
            <a:r>
              <a:rPr lang="en-US" altLang="ko-KR" dirty="0"/>
              <a:t> &gt;= </a:t>
            </a:r>
            <a:r>
              <a:rPr lang="en-US" altLang="ko-KR" dirty="0" err="1"/>
              <a:t>fading_interval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fading_previousMillis</a:t>
            </a:r>
            <a:r>
              <a:rPr lang="en-US" altLang="ko-KR" dirty="0"/>
              <a:t> = </a:t>
            </a:r>
            <a:r>
              <a:rPr lang="en-US" altLang="ko-KR" dirty="0" err="1"/>
              <a:t>currentMillis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if(</a:t>
            </a:r>
            <a:r>
              <a:rPr lang="en-US" altLang="ko-KR" dirty="0" err="1"/>
              <a:t>fadeDir</a:t>
            </a:r>
            <a:r>
              <a:rPr lang="en-US" altLang="ko-KR" dirty="0"/>
              <a:t> == 1) {</a:t>
            </a:r>
          </a:p>
          <a:p>
            <a:r>
              <a:rPr lang="en-US" altLang="ko-KR" dirty="0"/>
              <a:t>      if(</a:t>
            </a:r>
            <a:r>
              <a:rPr lang="en-US" altLang="ko-KR" dirty="0" err="1"/>
              <a:t>fadeValue</a:t>
            </a:r>
            <a:r>
              <a:rPr lang="en-US" altLang="ko-KR" dirty="0"/>
              <a:t> &lt;= 255)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fadeValue</a:t>
            </a:r>
            <a:r>
              <a:rPr lang="en-US" altLang="ko-KR" dirty="0"/>
              <a:t> = </a:t>
            </a:r>
            <a:r>
              <a:rPr lang="en-US" altLang="ko-KR" dirty="0" err="1"/>
              <a:t>fadeValue</a:t>
            </a:r>
            <a:r>
              <a:rPr lang="en-US" altLang="ko-KR" dirty="0"/>
              <a:t> + 5;</a:t>
            </a:r>
          </a:p>
          <a:p>
            <a:r>
              <a:rPr lang="en-US" altLang="ko-KR" dirty="0"/>
              <a:t>        if(</a:t>
            </a:r>
            <a:r>
              <a:rPr lang="en-US" altLang="ko-KR" dirty="0" err="1"/>
              <a:t>fadeValue</a:t>
            </a:r>
            <a:r>
              <a:rPr lang="en-US" altLang="ko-KR" dirty="0"/>
              <a:t> &gt; 255) {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fadeValue</a:t>
            </a:r>
            <a:r>
              <a:rPr lang="en-US" altLang="ko-KR" dirty="0"/>
              <a:t> = 255;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fadeDir</a:t>
            </a:r>
            <a:r>
              <a:rPr lang="en-US" altLang="ko-KR" dirty="0"/>
              <a:t> = 0;</a:t>
            </a:r>
          </a:p>
          <a:p>
            <a:r>
              <a:rPr lang="en-US" altLang="ko-KR" dirty="0"/>
              <a:t>        } } } else {</a:t>
            </a:r>
          </a:p>
          <a:p>
            <a:r>
              <a:rPr lang="en-US" altLang="ko-KR" dirty="0"/>
              <a:t>      if(</a:t>
            </a:r>
            <a:r>
              <a:rPr lang="en-US" altLang="ko-KR" dirty="0" err="1"/>
              <a:t>fadeValue</a:t>
            </a:r>
            <a:r>
              <a:rPr lang="en-US" altLang="ko-KR" dirty="0"/>
              <a:t> &gt;= 0)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fadeValue</a:t>
            </a:r>
            <a:r>
              <a:rPr lang="en-US" altLang="ko-KR" dirty="0"/>
              <a:t> = </a:t>
            </a:r>
            <a:r>
              <a:rPr lang="en-US" altLang="ko-KR" dirty="0" err="1"/>
              <a:t>fadeValue</a:t>
            </a:r>
            <a:r>
              <a:rPr lang="en-US" altLang="ko-KR" dirty="0"/>
              <a:t> - 5;</a:t>
            </a:r>
          </a:p>
          <a:p>
            <a:r>
              <a:rPr lang="en-US" altLang="ko-KR" dirty="0"/>
              <a:t>        if(</a:t>
            </a:r>
            <a:r>
              <a:rPr lang="en-US" altLang="ko-KR" dirty="0" err="1"/>
              <a:t>fadeValue</a:t>
            </a:r>
            <a:r>
              <a:rPr lang="en-US" altLang="ko-KR" dirty="0"/>
              <a:t> &lt; 0) {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fadeValue</a:t>
            </a:r>
            <a:r>
              <a:rPr lang="en-US" altLang="ko-KR" dirty="0"/>
              <a:t> = 0;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fadeDir</a:t>
            </a:r>
            <a:r>
              <a:rPr lang="en-US" altLang="ko-KR" dirty="0"/>
              <a:t> = 1;</a:t>
            </a:r>
          </a:p>
          <a:p>
            <a:r>
              <a:rPr lang="en-US" altLang="ko-KR" dirty="0"/>
              <a:t>        } } }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analogWrite</a:t>
            </a:r>
            <a:r>
              <a:rPr lang="en-US" altLang="ko-KR" dirty="0"/>
              <a:t>(</a:t>
            </a:r>
            <a:r>
              <a:rPr lang="en-US" altLang="ko-KR" dirty="0" err="1"/>
              <a:t>fading_ledPin</a:t>
            </a:r>
            <a:r>
              <a:rPr lang="en-US" altLang="ko-KR" dirty="0"/>
              <a:t>, </a:t>
            </a:r>
            <a:r>
              <a:rPr lang="en-US" altLang="ko-KR" dirty="0" err="1"/>
              <a:t>fadeValue</a:t>
            </a:r>
            <a:r>
              <a:rPr lang="en-US" altLang="ko-KR" dirty="0"/>
              <a:t>); }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4087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565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fading_RGB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4101E49-4027-47AF-A6A4-1D4DFFC180D9}"/>
              </a:ext>
            </a:extLst>
          </p:cNvPr>
          <p:cNvSpPr txBox="1"/>
          <p:nvPr/>
        </p:nvSpPr>
        <p:spPr>
          <a:xfrm>
            <a:off x="419777" y="1412419"/>
            <a:ext cx="619638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int </a:t>
            </a:r>
            <a:r>
              <a:rPr lang="en-US" altLang="ko-KR" dirty="0" err="1"/>
              <a:t>fadeRGB_ledPin</a:t>
            </a:r>
            <a:r>
              <a:rPr lang="en-US" altLang="ko-KR" dirty="0"/>
              <a:t>[3] = {10, 6, 9};//</a:t>
            </a:r>
            <a:r>
              <a:rPr lang="ko-KR" altLang="en-US" dirty="0"/>
              <a:t>공통양극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fadeRGBValue</a:t>
            </a:r>
            <a:r>
              <a:rPr lang="en-US" altLang="ko-KR" dirty="0"/>
              <a:t>[3] = {0, 0, 0};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fadeRGBDir</a:t>
            </a:r>
            <a:r>
              <a:rPr lang="en-US" altLang="ko-KR" dirty="0"/>
              <a:t>[3] = {1, 1, 1};</a:t>
            </a:r>
          </a:p>
          <a:p>
            <a:r>
              <a:rPr lang="en-US" altLang="ko-KR" dirty="0"/>
              <a:t>long </a:t>
            </a:r>
            <a:r>
              <a:rPr lang="en-US" altLang="ko-KR" dirty="0" err="1"/>
              <a:t>fadeRGB_previousMillis</a:t>
            </a:r>
            <a:r>
              <a:rPr lang="en-US" altLang="ko-KR" dirty="0"/>
              <a:t>[3] = {0, 0, 0};</a:t>
            </a:r>
          </a:p>
          <a:p>
            <a:r>
              <a:rPr lang="en-US" altLang="ko-KR" dirty="0"/>
              <a:t>long </a:t>
            </a:r>
            <a:r>
              <a:rPr lang="en-US" altLang="ko-KR" dirty="0" err="1"/>
              <a:t>fadeRGB_interval</a:t>
            </a:r>
            <a:r>
              <a:rPr lang="en-US" altLang="ko-KR" dirty="0"/>
              <a:t>[3] = {30, 60, 120};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fadeRGBButtonToggle</a:t>
            </a:r>
            <a:r>
              <a:rPr lang="en-US" altLang="ko-KR" dirty="0"/>
              <a:t> = 0;//</a:t>
            </a:r>
            <a:r>
              <a:rPr lang="ko-KR" altLang="en-US" dirty="0"/>
              <a:t>버튼의 </a:t>
            </a:r>
            <a:r>
              <a:rPr lang="ko-KR" altLang="en-US" dirty="0" err="1"/>
              <a:t>토글키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void </a:t>
            </a:r>
            <a:r>
              <a:rPr lang="en-US" altLang="ko-KR" dirty="0" err="1"/>
              <a:t>fadingRGB_setup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attachInterrupt</a:t>
            </a:r>
            <a:r>
              <a:rPr lang="en-US" altLang="ko-KR" dirty="0"/>
              <a:t>(</a:t>
            </a:r>
            <a:r>
              <a:rPr lang="en-US" altLang="ko-KR" dirty="0" err="1"/>
              <a:t>digitalPinToInterrupt</a:t>
            </a:r>
            <a:r>
              <a:rPr lang="en-US" altLang="ko-KR" dirty="0"/>
              <a:t>(3), </a:t>
            </a:r>
            <a:r>
              <a:rPr lang="en-US" altLang="ko-KR" dirty="0" err="1"/>
              <a:t>fadeRGBbuttonIsr,RISING</a:t>
            </a:r>
            <a:r>
              <a:rPr lang="en-US" altLang="ko-KR" dirty="0"/>
              <a:t>); }</a:t>
            </a:r>
          </a:p>
          <a:p>
            <a:r>
              <a:rPr lang="en-US" altLang="ko-KR" dirty="0"/>
              <a:t>void </a:t>
            </a:r>
            <a:r>
              <a:rPr lang="en-US" altLang="ko-KR" dirty="0" err="1"/>
              <a:t>fadeRGBbuttonIsr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fadeRGBButtonToggle</a:t>
            </a:r>
            <a:r>
              <a:rPr lang="en-US" altLang="ko-KR" dirty="0"/>
              <a:t> = !</a:t>
            </a:r>
            <a:r>
              <a:rPr lang="en-US" altLang="ko-KR" dirty="0" err="1"/>
              <a:t>fadeRGBButtonToggle</a:t>
            </a:r>
            <a:r>
              <a:rPr lang="en-US" altLang="ko-KR" dirty="0"/>
              <a:t>; }</a:t>
            </a:r>
          </a:p>
          <a:p>
            <a:r>
              <a:rPr lang="en-US" altLang="ko-KR" dirty="0"/>
              <a:t>void </a:t>
            </a:r>
            <a:r>
              <a:rPr lang="en-US" altLang="ko-KR" dirty="0" err="1"/>
              <a:t>fadingRGB_loop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if(</a:t>
            </a:r>
            <a:r>
              <a:rPr lang="en-US" altLang="ko-KR" dirty="0" err="1"/>
              <a:t>fadeRGBButtonToggle</a:t>
            </a:r>
            <a:r>
              <a:rPr lang="en-US" altLang="ko-KR" dirty="0"/>
              <a:t> == 0) {//</a:t>
            </a:r>
            <a:r>
              <a:rPr lang="ko-KR" altLang="en-US" dirty="0"/>
              <a:t>버튼이 안 눌린 상태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&lt;3;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analogWrite</a:t>
            </a:r>
            <a:r>
              <a:rPr lang="en-US" altLang="ko-KR" dirty="0"/>
              <a:t>(</a:t>
            </a:r>
            <a:r>
              <a:rPr lang="en-US" altLang="ko-KR" dirty="0" err="1"/>
              <a:t>fadeRGB_ledPin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], 0);</a:t>
            </a:r>
          </a:p>
          <a:p>
            <a:r>
              <a:rPr lang="en-US" altLang="ko-KR" dirty="0"/>
              <a:t>      return;  } }</a:t>
            </a:r>
          </a:p>
          <a:p>
            <a:r>
              <a:rPr lang="en-US" altLang="ko-KR" dirty="0"/>
              <a:t>unsigned long </a:t>
            </a:r>
            <a:r>
              <a:rPr lang="en-US" altLang="ko-KR" dirty="0" err="1"/>
              <a:t>currentMillis</a:t>
            </a:r>
            <a:r>
              <a:rPr lang="en-US" altLang="ko-KR" dirty="0"/>
              <a:t> = </a:t>
            </a:r>
            <a:r>
              <a:rPr lang="en-US" altLang="ko-KR" dirty="0" err="1"/>
              <a:t>millis</a:t>
            </a:r>
            <a:r>
              <a:rPr lang="en-US" altLang="ko-KR" dirty="0"/>
              <a:t>();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8831F45-664D-4FED-AD41-F4DDFE5E79BF}"/>
              </a:ext>
            </a:extLst>
          </p:cNvPr>
          <p:cNvSpPr txBox="1"/>
          <p:nvPr/>
        </p:nvSpPr>
        <p:spPr>
          <a:xfrm>
            <a:off x="6089966" y="1412419"/>
            <a:ext cx="61020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//</a:t>
            </a:r>
            <a:r>
              <a:rPr lang="en-US" altLang="ko-KR" dirty="0" err="1"/>
              <a:t>millis</a:t>
            </a:r>
            <a:r>
              <a:rPr lang="en-US" altLang="ko-KR" dirty="0"/>
              <a:t>()</a:t>
            </a:r>
            <a:r>
              <a:rPr lang="ko-KR" altLang="en-US" dirty="0"/>
              <a:t>를 사용하여 현재시간을 대입</a:t>
            </a:r>
            <a:endParaRPr lang="en-US" altLang="ko-KR" dirty="0"/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 = 0; </a:t>
            </a:r>
            <a:r>
              <a:rPr lang="en-US" altLang="ko-KR" dirty="0" err="1"/>
              <a:t>i</a:t>
            </a:r>
            <a:r>
              <a:rPr lang="en-US" altLang="ko-KR" dirty="0"/>
              <a:t>&lt;3;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    if(</a:t>
            </a:r>
            <a:r>
              <a:rPr lang="en-US" altLang="ko-KR" dirty="0" err="1"/>
              <a:t>currentMillis</a:t>
            </a:r>
            <a:r>
              <a:rPr lang="en-US" altLang="ko-KR" dirty="0"/>
              <a:t> - </a:t>
            </a:r>
            <a:r>
              <a:rPr lang="en-US" altLang="ko-KR" dirty="0" err="1"/>
              <a:t>fadeRGB_previousMillis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&gt;= </a:t>
            </a:r>
            <a:r>
              <a:rPr lang="en-US" altLang="ko-KR" dirty="0" err="1"/>
              <a:t>fadeRGB_interval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]) {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fadeRGB_previousMillis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</a:t>
            </a:r>
            <a:r>
              <a:rPr lang="en-US" altLang="ko-KR" dirty="0" err="1"/>
              <a:t>currentMillis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if(</a:t>
            </a:r>
            <a:r>
              <a:rPr lang="en-US" altLang="ko-KR" dirty="0" err="1"/>
              <a:t>fadeRGBDir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== 1) {</a:t>
            </a:r>
          </a:p>
          <a:p>
            <a:r>
              <a:rPr lang="en-US" altLang="ko-KR" dirty="0"/>
              <a:t>        if(</a:t>
            </a:r>
            <a:r>
              <a:rPr lang="en-US" altLang="ko-KR" dirty="0" err="1"/>
              <a:t>fadeRGBValue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&lt;= 255) {//</a:t>
            </a:r>
            <a:r>
              <a:rPr lang="ko-KR" altLang="en-US" dirty="0"/>
              <a:t>점점 </a:t>
            </a:r>
            <a:r>
              <a:rPr lang="ko-KR" altLang="en-US" dirty="0" err="1"/>
              <a:t>밝아짐</a:t>
            </a:r>
            <a:endParaRPr lang="ko-KR" altLang="en-US" dirty="0"/>
          </a:p>
          <a:p>
            <a:r>
              <a:rPr lang="ko-KR" altLang="en-US" dirty="0"/>
              <a:t>          </a:t>
            </a:r>
            <a:r>
              <a:rPr lang="en-US" altLang="ko-KR" dirty="0" err="1"/>
              <a:t>fadeRGBValue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]+=5;</a:t>
            </a:r>
          </a:p>
          <a:p>
            <a:r>
              <a:rPr lang="en-US" altLang="ko-KR" dirty="0"/>
              <a:t>          if(</a:t>
            </a:r>
            <a:r>
              <a:rPr lang="en-US" altLang="ko-KR" dirty="0" err="1"/>
              <a:t>fadeRGBValue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&gt; 255)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fadeRGBValue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255;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fadeRGBDir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0;</a:t>
            </a:r>
          </a:p>
          <a:p>
            <a:r>
              <a:rPr lang="en-US" altLang="ko-KR" dirty="0"/>
              <a:t>          } } } else {</a:t>
            </a:r>
          </a:p>
          <a:p>
            <a:r>
              <a:rPr lang="en-US" altLang="ko-KR" dirty="0"/>
              <a:t>        if(</a:t>
            </a:r>
            <a:r>
              <a:rPr lang="en-US" altLang="ko-KR" dirty="0" err="1"/>
              <a:t>fadeRGBValue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&gt;= 0) {//</a:t>
            </a:r>
            <a:r>
              <a:rPr lang="ko-KR" altLang="en-US" dirty="0"/>
              <a:t>점점 </a:t>
            </a:r>
            <a:r>
              <a:rPr lang="ko-KR" altLang="en-US" dirty="0" err="1"/>
              <a:t>어두워짐</a:t>
            </a:r>
            <a:endParaRPr lang="ko-KR" altLang="en-US" dirty="0"/>
          </a:p>
          <a:p>
            <a:r>
              <a:rPr lang="ko-KR" altLang="en-US" dirty="0"/>
              <a:t>          </a:t>
            </a:r>
            <a:r>
              <a:rPr lang="en-US" altLang="ko-KR" dirty="0" err="1"/>
              <a:t>fadeRGBValue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]-=5;</a:t>
            </a:r>
          </a:p>
          <a:p>
            <a:r>
              <a:rPr lang="en-US" altLang="ko-KR" dirty="0"/>
              <a:t>          if(</a:t>
            </a:r>
            <a:r>
              <a:rPr lang="en-US" altLang="ko-KR" dirty="0" err="1"/>
              <a:t>fadeRGBValue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&lt; 0)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fadeRGBValue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0;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fadeRGBDir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1; } } } }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analogWrite</a:t>
            </a:r>
            <a:r>
              <a:rPr lang="en-US" altLang="ko-KR" dirty="0"/>
              <a:t>(</a:t>
            </a:r>
            <a:r>
              <a:rPr lang="en-US" altLang="ko-KR" dirty="0" err="1"/>
              <a:t>fadeRGB_ledPin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], </a:t>
            </a:r>
            <a:r>
              <a:rPr lang="en-US" altLang="ko-KR" dirty="0" err="1"/>
              <a:t>fadeRGBValue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]); }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7367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001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Superloop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회로 구성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5400" spc="-3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틴커캐드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사용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665F085-D985-4CBB-8801-636FC8FD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150" y="1393385"/>
            <a:ext cx="7399700" cy="50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653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1-5.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8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Superloop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실행결과 기재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영상 첨부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superloop">
            <a:hlinkClick r:id="" action="ppaction://media"/>
            <a:extLst>
              <a:ext uri="{FF2B5EF4-FFF2-40B4-BE49-F238E27FC236}">
                <a16:creationId xmlns="" xmlns:a16="http://schemas.microsoft.com/office/drawing/2014/main" id="{FF99D88E-F9F4-4B7E-A487-E736DC60A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697" y="1417973"/>
            <a:ext cx="8932606" cy="50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635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4386237" y="3044280"/>
            <a:ext cx="3419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센서 입력하기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1600" y="4007094"/>
            <a:ext cx="5051383" cy="1991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8253" y="1810432"/>
            <a:ext cx="5048250" cy="199136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1600" y="1810431"/>
            <a:ext cx="5051384" cy="199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="" xmlns:a16="http://schemas.microsoft.com/office/drawing/2014/main" id="{14966DCC-0CA9-4F5B-91CA-11FAC2A1C1A8}"/>
              </a:ext>
            </a:extLst>
          </p:cNvPr>
          <p:cNvSpPr/>
          <p:nvPr/>
        </p:nvSpPr>
        <p:spPr>
          <a:xfrm>
            <a:off x="6675120" y="4007094"/>
            <a:ext cx="5051383" cy="1991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="" xmlns:a16="http://schemas.microsoft.com/office/drawing/2014/main" id="{E6429610-FD62-48D3-B4E8-9EB6B2EFA6A2}"/>
              </a:ext>
            </a:extLst>
          </p:cNvPr>
          <p:cNvSpPr/>
          <p:nvPr/>
        </p:nvSpPr>
        <p:spPr>
          <a:xfrm>
            <a:off x="5754739" y="3133548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="" xmlns:a16="http://schemas.microsoft.com/office/drawing/2014/main" id="{5EA691EB-62F4-41E3-98A3-9E0785BA2D35}"/>
              </a:ext>
            </a:extLst>
          </p:cNvPr>
          <p:cNvSpPr txBox="1"/>
          <p:nvPr/>
        </p:nvSpPr>
        <p:spPr>
          <a:xfrm>
            <a:off x="5877136" y="3175283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="" xmlns:a16="http://schemas.microsoft.com/office/drawing/2014/main" id="{AE96F8E8-CA17-417A-9CC7-BA36319171A0}"/>
              </a:ext>
            </a:extLst>
          </p:cNvPr>
          <p:cNvSpPr/>
          <p:nvPr/>
        </p:nvSpPr>
        <p:spPr>
          <a:xfrm>
            <a:off x="6675120" y="3139387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6" name="TextBox 285">
            <a:extLst>
              <a:ext uri="{FF2B5EF4-FFF2-40B4-BE49-F238E27FC236}">
                <a16:creationId xmlns="" xmlns:a16="http://schemas.microsoft.com/office/drawing/2014/main" id="{881E30C4-5EB7-4F3B-9411-184451EC1F00}"/>
              </a:ext>
            </a:extLst>
          </p:cNvPr>
          <p:cNvSpPr txBox="1"/>
          <p:nvPr/>
        </p:nvSpPr>
        <p:spPr>
          <a:xfrm>
            <a:off x="6737404" y="3181122"/>
            <a:ext cx="56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="" xmlns:a16="http://schemas.microsoft.com/office/drawing/2014/main" id="{09AF4585-44FC-44E0-B69E-CD5AB6090A06}"/>
              </a:ext>
            </a:extLst>
          </p:cNvPr>
          <p:cNvSpPr/>
          <p:nvPr/>
        </p:nvSpPr>
        <p:spPr>
          <a:xfrm>
            <a:off x="5765352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9" name="TextBox 288">
            <a:extLst>
              <a:ext uri="{FF2B5EF4-FFF2-40B4-BE49-F238E27FC236}">
                <a16:creationId xmlns="" xmlns:a16="http://schemas.microsoft.com/office/drawing/2014/main" id="{8CC1373F-A8C2-4D78-9A6C-803564E52DA9}"/>
              </a:ext>
            </a:extLst>
          </p:cNvPr>
          <p:cNvSpPr txBox="1"/>
          <p:nvPr/>
        </p:nvSpPr>
        <p:spPr>
          <a:xfrm>
            <a:off x="5858895" y="4048829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="" xmlns:a16="http://schemas.microsoft.com/office/drawing/2014/main" id="{ED1987DC-2EF5-4E36-99A1-C635C03625EE}"/>
              </a:ext>
            </a:extLst>
          </p:cNvPr>
          <p:cNvSpPr/>
          <p:nvPr/>
        </p:nvSpPr>
        <p:spPr>
          <a:xfrm>
            <a:off x="6675573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2" name="TextBox 291">
            <a:extLst>
              <a:ext uri="{FF2B5EF4-FFF2-40B4-BE49-F238E27FC236}">
                <a16:creationId xmlns="" xmlns:a16="http://schemas.microsoft.com/office/drawing/2014/main" id="{E9240057-CD17-456E-AD97-02B54189CB68}"/>
              </a:ext>
            </a:extLst>
          </p:cNvPr>
          <p:cNvSpPr txBox="1"/>
          <p:nvPr/>
        </p:nvSpPr>
        <p:spPr>
          <a:xfrm>
            <a:off x="6805985" y="4048829"/>
            <a:ext cx="433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EEA9988-AFBC-4907-83A5-34D0845E16EA}"/>
              </a:ext>
            </a:extLst>
          </p:cNvPr>
          <p:cNvSpPr txBox="1"/>
          <p:nvPr/>
        </p:nvSpPr>
        <p:spPr>
          <a:xfrm>
            <a:off x="9561246" y="4137998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36C7DDE-2821-47DF-A109-81AC3FA279C0}"/>
              </a:ext>
            </a:extLst>
          </p:cNvPr>
          <p:cNvSpPr txBox="1"/>
          <p:nvPr/>
        </p:nvSpPr>
        <p:spPr>
          <a:xfrm>
            <a:off x="1611885" y="1948922"/>
            <a:ext cx="2037737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문제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P 181 ~ 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220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A4BE099-02B8-4A76-AB02-604DEB5C5F4B}"/>
              </a:ext>
            </a:extLst>
          </p:cNvPr>
          <p:cNvSpPr txBox="1"/>
          <p:nvPr/>
        </p:nvSpPr>
        <p:spPr>
          <a:xfrm>
            <a:off x="10192829" y="1948922"/>
            <a:ext cx="140615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코딩 내용 기재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26ECE67-8539-482B-972A-31F708926B38}"/>
              </a:ext>
            </a:extLst>
          </p:cNvPr>
          <p:cNvSpPr txBox="1"/>
          <p:nvPr/>
        </p:nvSpPr>
        <p:spPr>
          <a:xfrm>
            <a:off x="1611885" y="4137998"/>
            <a:ext cx="268695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문제 회로구성 </a:t>
            </a: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로직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세우기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가변 저항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온도 센서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빛 센서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적외선 거리 센서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68219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=""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851" y="158741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>
            <a:extLst>
              <a:ext uri="{FF2B5EF4-FFF2-40B4-BE49-F238E27FC236}">
                <a16:creationId xmlns="" xmlns:a16="http://schemas.microsoft.com/office/drawing/2014/main" id="{4C126736-DEBD-4B8D-B591-751005220651}"/>
              </a:ext>
            </a:extLst>
          </p:cNvPr>
          <p:cNvGrpSpPr/>
          <p:nvPr/>
        </p:nvGrpSpPr>
        <p:grpSpPr>
          <a:xfrm>
            <a:off x="1480564" y="1576156"/>
            <a:ext cx="668244" cy="668244"/>
            <a:chOff x="1289606" y="1576156"/>
            <a:chExt cx="668244" cy="668244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05382720-B1D0-423A-BA43-C1B80C29A953}"/>
                </a:ext>
              </a:extLst>
            </p:cNvPr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B860F49-0EC9-46F1-A829-DF2D11EF421E}"/>
                </a:ext>
              </a:extLst>
            </p:cNvPr>
            <p:cNvSpPr txBox="1"/>
            <p:nvPr/>
          </p:nvSpPr>
          <p:spPr>
            <a:xfrm>
              <a:off x="1397576" y="1617891"/>
              <a:ext cx="4780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="" xmlns:a16="http://schemas.microsoft.com/office/drawing/2014/main" id="{A818F203-0CEE-48C2-85DD-F70064BCD456}"/>
              </a:ext>
            </a:extLst>
          </p:cNvPr>
          <p:cNvGrpSpPr/>
          <p:nvPr/>
        </p:nvGrpSpPr>
        <p:grpSpPr>
          <a:xfrm>
            <a:off x="2568746" y="2253354"/>
            <a:ext cx="2640190" cy="2879668"/>
            <a:chOff x="2568746" y="2253354"/>
            <a:chExt cx="2640190" cy="2879668"/>
          </a:xfrm>
        </p:grpSpPr>
        <p:sp>
          <p:nvSpPr>
            <p:cNvPr id="257" name="타원 256">
              <a:extLst>
                <a:ext uri="{FF2B5EF4-FFF2-40B4-BE49-F238E27FC236}">
                  <a16:creationId xmlns="" xmlns:a16="http://schemas.microsoft.com/office/drawing/2014/main" id="{832DE0D7-E93F-4833-AD33-BB6A97E693C5}"/>
                </a:ext>
              </a:extLst>
            </p:cNvPr>
            <p:cNvSpPr/>
            <p:nvPr/>
          </p:nvSpPr>
          <p:spPr>
            <a:xfrm>
              <a:off x="2568746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="" xmlns:a16="http://schemas.microsoft.com/office/drawing/2014/main" id="{FB75BBAC-8D92-41CB-9940-C01D4DA42CB8}"/>
                </a:ext>
              </a:extLst>
            </p:cNvPr>
            <p:cNvSpPr/>
            <p:nvPr/>
          </p:nvSpPr>
          <p:spPr>
            <a:xfrm>
              <a:off x="2838010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="" xmlns:a16="http://schemas.microsoft.com/office/drawing/2014/main" id="{E6D8FB52-7F31-4D1C-8A24-AF1D895CCF65}"/>
                </a:ext>
              </a:extLst>
            </p:cNvPr>
            <p:cNvSpPr/>
            <p:nvPr/>
          </p:nvSpPr>
          <p:spPr>
            <a:xfrm>
              <a:off x="3107275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="" xmlns:a16="http://schemas.microsoft.com/office/drawing/2014/main" id="{33FC3EEA-50B7-4B3B-B754-D8A457FF6A86}"/>
                </a:ext>
              </a:extLst>
            </p:cNvPr>
            <p:cNvSpPr/>
            <p:nvPr/>
          </p:nvSpPr>
          <p:spPr>
            <a:xfrm>
              <a:off x="3376539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="" xmlns:a16="http://schemas.microsoft.com/office/drawing/2014/main" id="{6E7337FB-27A0-4268-A80D-60D7C34007B7}"/>
                </a:ext>
              </a:extLst>
            </p:cNvPr>
            <p:cNvSpPr/>
            <p:nvPr/>
          </p:nvSpPr>
          <p:spPr>
            <a:xfrm>
              <a:off x="3645804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="" xmlns:a16="http://schemas.microsoft.com/office/drawing/2014/main" id="{9A591AB9-DF73-413B-872B-880CB29A4F9E}"/>
                </a:ext>
              </a:extLst>
            </p:cNvPr>
            <p:cNvSpPr/>
            <p:nvPr/>
          </p:nvSpPr>
          <p:spPr>
            <a:xfrm>
              <a:off x="3915068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="" xmlns:a16="http://schemas.microsoft.com/office/drawing/2014/main" id="{E4F265A6-5FE6-4DAF-9D00-51096E4FA89A}"/>
                </a:ext>
              </a:extLst>
            </p:cNvPr>
            <p:cNvSpPr/>
            <p:nvPr/>
          </p:nvSpPr>
          <p:spPr>
            <a:xfrm>
              <a:off x="4184332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="" xmlns:a16="http://schemas.microsoft.com/office/drawing/2014/main" id="{66DCFA47-13F9-4A5A-B7FE-0992DB769D35}"/>
                </a:ext>
              </a:extLst>
            </p:cNvPr>
            <p:cNvSpPr/>
            <p:nvPr/>
          </p:nvSpPr>
          <p:spPr>
            <a:xfrm>
              <a:off x="4453597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="" xmlns:a16="http://schemas.microsoft.com/office/drawing/2014/main" id="{0AA86E24-8728-41BB-91BF-76F1349A3522}"/>
                </a:ext>
              </a:extLst>
            </p:cNvPr>
            <p:cNvSpPr/>
            <p:nvPr/>
          </p:nvSpPr>
          <p:spPr>
            <a:xfrm>
              <a:off x="4722861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="" xmlns:a16="http://schemas.microsoft.com/office/drawing/2014/main" id="{72881ABB-3049-4FDF-87E3-985A9F680121}"/>
                </a:ext>
              </a:extLst>
            </p:cNvPr>
            <p:cNvSpPr/>
            <p:nvPr/>
          </p:nvSpPr>
          <p:spPr>
            <a:xfrm>
              <a:off x="4992126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="" xmlns:a16="http://schemas.microsoft.com/office/drawing/2014/main" id="{22157FD9-E82C-47FF-B4AA-F49F0A1A958C}"/>
                </a:ext>
              </a:extLst>
            </p:cNvPr>
            <p:cNvSpPr/>
            <p:nvPr/>
          </p:nvSpPr>
          <p:spPr>
            <a:xfrm>
              <a:off x="2568746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="" xmlns:a16="http://schemas.microsoft.com/office/drawing/2014/main" id="{E3141E77-336A-4C62-80EB-BA0126BA1805}"/>
                </a:ext>
              </a:extLst>
            </p:cNvPr>
            <p:cNvSpPr/>
            <p:nvPr/>
          </p:nvSpPr>
          <p:spPr>
            <a:xfrm>
              <a:off x="2838010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="" xmlns:a16="http://schemas.microsoft.com/office/drawing/2014/main" id="{2C514591-0EB1-4371-93DD-CAF56719F20D}"/>
                </a:ext>
              </a:extLst>
            </p:cNvPr>
            <p:cNvSpPr/>
            <p:nvPr/>
          </p:nvSpPr>
          <p:spPr>
            <a:xfrm>
              <a:off x="3107275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="" xmlns:a16="http://schemas.microsoft.com/office/drawing/2014/main" id="{413E462F-6765-4B9C-9944-B7DB6832300A}"/>
                </a:ext>
              </a:extLst>
            </p:cNvPr>
            <p:cNvSpPr/>
            <p:nvPr/>
          </p:nvSpPr>
          <p:spPr>
            <a:xfrm>
              <a:off x="3376539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="" xmlns:a16="http://schemas.microsoft.com/office/drawing/2014/main" id="{D64AC9E2-6458-4A36-957E-CF73831E16AC}"/>
                </a:ext>
              </a:extLst>
            </p:cNvPr>
            <p:cNvSpPr/>
            <p:nvPr/>
          </p:nvSpPr>
          <p:spPr>
            <a:xfrm>
              <a:off x="3645804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="" xmlns:a16="http://schemas.microsoft.com/office/drawing/2014/main" id="{44C02C4B-38ED-49FC-9CE3-A2C2229AA708}"/>
                </a:ext>
              </a:extLst>
            </p:cNvPr>
            <p:cNvSpPr/>
            <p:nvPr/>
          </p:nvSpPr>
          <p:spPr>
            <a:xfrm>
              <a:off x="3915068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="" xmlns:a16="http://schemas.microsoft.com/office/drawing/2014/main" id="{59744331-6A98-469D-B6C2-9BE8EA166B84}"/>
                </a:ext>
              </a:extLst>
            </p:cNvPr>
            <p:cNvSpPr/>
            <p:nvPr/>
          </p:nvSpPr>
          <p:spPr>
            <a:xfrm>
              <a:off x="4184332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="" xmlns:a16="http://schemas.microsoft.com/office/drawing/2014/main" id="{CE32DEEF-5629-4601-A109-FB1DDBFAF694}"/>
                </a:ext>
              </a:extLst>
            </p:cNvPr>
            <p:cNvSpPr/>
            <p:nvPr/>
          </p:nvSpPr>
          <p:spPr>
            <a:xfrm>
              <a:off x="4453597" y="254922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="" xmlns:a16="http://schemas.microsoft.com/office/drawing/2014/main" id="{554E09E4-17F1-4175-A180-7F352D29482E}"/>
                </a:ext>
              </a:extLst>
            </p:cNvPr>
            <p:cNvSpPr/>
            <p:nvPr/>
          </p:nvSpPr>
          <p:spPr>
            <a:xfrm>
              <a:off x="4722861" y="254922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="" xmlns:a16="http://schemas.microsoft.com/office/drawing/2014/main" id="{C2FA9573-1E84-4C61-A87A-28234739EFE4}"/>
                </a:ext>
              </a:extLst>
            </p:cNvPr>
            <p:cNvSpPr/>
            <p:nvPr/>
          </p:nvSpPr>
          <p:spPr>
            <a:xfrm>
              <a:off x="4992126" y="254922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="" xmlns:a16="http://schemas.microsoft.com/office/drawing/2014/main" id="{D51F5C3D-5169-478F-87FE-A9EF99A0E8A3}"/>
                </a:ext>
              </a:extLst>
            </p:cNvPr>
            <p:cNvSpPr/>
            <p:nvPr/>
          </p:nvSpPr>
          <p:spPr>
            <a:xfrm>
              <a:off x="2568746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="" xmlns:a16="http://schemas.microsoft.com/office/drawing/2014/main" id="{8189D97F-F470-4E34-A475-B6A19343BED9}"/>
                </a:ext>
              </a:extLst>
            </p:cNvPr>
            <p:cNvSpPr/>
            <p:nvPr/>
          </p:nvSpPr>
          <p:spPr>
            <a:xfrm>
              <a:off x="2838010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="" xmlns:a16="http://schemas.microsoft.com/office/drawing/2014/main" id="{82F3B7ED-509A-4FD9-A479-00DF3B77A9F0}"/>
                </a:ext>
              </a:extLst>
            </p:cNvPr>
            <p:cNvSpPr/>
            <p:nvPr/>
          </p:nvSpPr>
          <p:spPr>
            <a:xfrm>
              <a:off x="3107275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="" xmlns:a16="http://schemas.microsoft.com/office/drawing/2014/main" id="{029493BD-7615-4A34-90A0-5F679EFB1509}"/>
                </a:ext>
              </a:extLst>
            </p:cNvPr>
            <p:cNvSpPr/>
            <p:nvPr/>
          </p:nvSpPr>
          <p:spPr>
            <a:xfrm>
              <a:off x="3376539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="" xmlns:a16="http://schemas.microsoft.com/office/drawing/2014/main" id="{409012B7-F20E-4674-BEC4-CFD96DA3ECDE}"/>
                </a:ext>
              </a:extLst>
            </p:cNvPr>
            <p:cNvSpPr/>
            <p:nvPr/>
          </p:nvSpPr>
          <p:spPr>
            <a:xfrm>
              <a:off x="3645804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="" xmlns:a16="http://schemas.microsoft.com/office/drawing/2014/main" id="{5C98C3B8-BC32-4EEA-B0DC-87F3E22C9110}"/>
                </a:ext>
              </a:extLst>
            </p:cNvPr>
            <p:cNvSpPr/>
            <p:nvPr/>
          </p:nvSpPr>
          <p:spPr>
            <a:xfrm>
              <a:off x="3915068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="" xmlns:a16="http://schemas.microsoft.com/office/drawing/2014/main" id="{C4669BB2-F1CF-4C8F-B9C0-8F05B12C87F6}"/>
                </a:ext>
              </a:extLst>
            </p:cNvPr>
            <p:cNvSpPr/>
            <p:nvPr/>
          </p:nvSpPr>
          <p:spPr>
            <a:xfrm>
              <a:off x="4184332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="" xmlns:a16="http://schemas.microsoft.com/office/drawing/2014/main" id="{F3935464-2891-48D3-A2D2-34EFAD81F7F5}"/>
                </a:ext>
              </a:extLst>
            </p:cNvPr>
            <p:cNvSpPr/>
            <p:nvPr/>
          </p:nvSpPr>
          <p:spPr>
            <a:xfrm>
              <a:off x="4453597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="" xmlns:a16="http://schemas.microsoft.com/office/drawing/2014/main" id="{73EE41BA-073A-4F27-B0F7-81144CEB94A0}"/>
                </a:ext>
              </a:extLst>
            </p:cNvPr>
            <p:cNvSpPr/>
            <p:nvPr/>
          </p:nvSpPr>
          <p:spPr>
            <a:xfrm>
              <a:off x="4722861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="" xmlns:a16="http://schemas.microsoft.com/office/drawing/2014/main" id="{39974044-F920-4F64-82D8-DF4DC5D75BF0}"/>
                </a:ext>
              </a:extLst>
            </p:cNvPr>
            <p:cNvSpPr/>
            <p:nvPr/>
          </p:nvSpPr>
          <p:spPr>
            <a:xfrm>
              <a:off x="4992126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="" xmlns:a16="http://schemas.microsoft.com/office/drawing/2014/main" id="{96B8F228-E75C-43D5-A139-A5FFAE9DAA0B}"/>
                </a:ext>
              </a:extLst>
            </p:cNvPr>
            <p:cNvSpPr/>
            <p:nvPr/>
          </p:nvSpPr>
          <p:spPr>
            <a:xfrm>
              <a:off x="2568746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="" xmlns:a16="http://schemas.microsoft.com/office/drawing/2014/main" id="{BC4F64EF-6C8E-4CE3-8E42-77A870C5434F}"/>
                </a:ext>
              </a:extLst>
            </p:cNvPr>
            <p:cNvSpPr/>
            <p:nvPr/>
          </p:nvSpPr>
          <p:spPr>
            <a:xfrm>
              <a:off x="2838010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="" xmlns:a16="http://schemas.microsoft.com/office/drawing/2014/main" id="{1A203AD2-A6C5-4F14-B6A0-2CA0F68EBAFB}"/>
                </a:ext>
              </a:extLst>
            </p:cNvPr>
            <p:cNvSpPr/>
            <p:nvPr/>
          </p:nvSpPr>
          <p:spPr>
            <a:xfrm>
              <a:off x="3107275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="" xmlns:a16="http://schemas.microsoft.com/office/drawing/2014/main" id="{1A0EAFEA-CD30-4C0B-B410-5E8C7E4A3AE7}"/>
                </a:ext>
              </a:extLst>
            </p:cNvPr>
            <p:cNvSpPr/>
            <p:nvPr/>
          </p:nvSpPr>
          <p:spPr>
            <a:xfrm>
              <a:off x="3376539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="" xmlns:a16="http://schemas.microsoft.com/office/drawing/2014/main" id="{80FE0663-2564-40E3-B8E7-C3CD422140DE}"/>
                </a:ext>
              </a:extLst>
            </p:cNvPr>
            <p:cNvSpPr/>
            <p:nvPr/>
          </p:nvSpPr>
          <p:spPr>
            <a:xfrm>
              <a:off x="3645804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="" xmlns:a16="http://schemas.microsoft.com/office/drawing/2014/main" id="{1214027C-8C4A-4DAA-B4E2-8D6BCCE7DF8E}"/>
                </a:ext>
              </a:extLst>
            </p:cNvPr>
            <p:cNvSpPr/>
            <p:nvPr/>
          </p:nvSpPr>
          <p:spPr>
            <a:xfrm>
              <a:off x="3915068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="" xmlns:a16="http://schemas.microsoft.com/office/drawing/2014/main" id="{D8BBB7B0-4A31-4FAC-A849-0987C2C8E55A}"/>
                </a:ext>
              </a:extLst>
            </p:cNvPr>
            <p:cNvSpPr/>
            <p:nvPr/>
          </p:nvSpPr>
          <p:spPr>
            <a:xfrm>
              <a:off x="4184332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="" xmlns:a16="http://schemas.microsoft.com/office/drawing/2014/main" id="{E1832574-2BFD-4904-858C-CC951175130A}"/>
                </a:ext>
              </a:extLst>
            </p:cNvPr>
            <p:cNvSpPr/>
            <p:nvPr/>
          </p:nvSpPr>
          <p:spPr>
            <a:xfrm>
              <a:off x="4453597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="" xmlns:a16="http://schemas.microsoft.com/office/drawing/2014/main" id="{1450CB89-8672-4416-9B6D-07A8E52768F6}"/>
                </a:ext>
              </a:extLst>
            </p:cNvPr>
            <p:cNvSpPr/>
            <p:nvPr/>
          </p:nvSpPr>
          <p:spPr>
            <a:xfrm>
              <a:off x="4722861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="" xmlns:a16="http://schemas.microsoft.com/office/drawing/2014/main" id="{83197609-6156-45CF-8621-28C13DE1A4A3}"/>
                </a:ext>
              </a:extLst>
            </p:cNvPr>
            <p:cNvSpPr/>
            <p:nvPr/>
          </p:nvSpPr>
          <p:spPr>
            <a:xfrm>
              <a:off x="4992126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="" xmlns:a16="http://schemas.microsoft.com/office/drawing/2014/main" id="{82EE105F-D66C-45BC-882D-B84BFAE0122F}"/>
                </a:ext>
              </a:extLst>
            </p:cNvPr>
            <p:cNvSpPr/>
            <p:nvPr/>
          </p:nvSpPr>
          <p:spPr>
            <a:xfrm>
              <a:off x="2568746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="" xmlns:a16="http://schemas.microsoft.com/office/drawing/2014/main" id="{893F2F65-7D23-412B-9822-7B8F57F8D9AD}"/>
                </a:ext>
              </a:extLst>
            </p:cNvPr>
            <p:cNvSpPr/>
            <p:nvPr/>
          </p:nvSpPr>
          <p:spPr>
            <a:xfrm>
              <a:off x="2838010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="" xmlns:a16="http://schemas.microsoft.com/office/drawing/2014/main" id="{3941CA6E-3CD4-4581-B9A8-6B87068C6D36}"/>
                </a:ext>
              </a:extLst>
            </p:cNvPr>
            <p:cNvSpPr/>
            <p:nvPr/>
          </p:nvSpPr>
          <p:spPr>
            <a:xfrm>
              <a:off x="3107275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="" xmlns:a16="http://schemas.microsoft.com/office/drawing/2014/main" id="{ABB309BE-F7B6-4265-A183-26DAD2E3435A}"/>
                </a:ext>
              </a:extLst>
            </p:cNvPr>
            <p:cNvSpPr/>
            <p:nvPr/>
          </p:nvSpPr>
          <p:spPr>
            <a:xfrm>
              <a:off x="3376539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="" xmlns:a16="http://schemas.microsoft.com/office/drawing/2014/main" id="{F6D5BD34-A754-4A64-866E-2796345417C1}"/>
                </a:ext>
              </a:extLst>
            </p:cNvPr>
            <p:cNvSpPr/>
            <p:nvPr/>
          </p:nvSpPr>
          <p:spPr>
            <a:xfrm>
              <a:off x="3645804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="" xmlns:a16="http://schemas.microsoft.com/office/drawing/2014/main" id="{AB1108B8-FB01-4DFD-9CF0-1BC2EDB7DEB8}"/>
                </a:ext>
              </a:extLst>
            </p:cNvPr>
            <p:cNvSpPr/>
            <p:nvPr/>
          </p:nvSpPr>
          <p:spPr>
            <a:xfrm>
              <a:off x="3915068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="" xmlns:a16="http://schemas.microsoft.com/office/drawing/2014/main" id="{4C99B4AD-EB47-4C23-9D27-E086DA540F6F}"/>
                </a:ext>
              </a:extLst>
            </p:cNvPr>
            <p:cNvSpPr/>
            <p:nvPr/>
          </p:nvSpPr>
          <p:spPr>
            <a:xfrm>
              <a:off x="4184332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="" xmlns:a16="http://schemas.microsoft.com/office/drawing/2014/main" id="{B30C3916-7440-439F-94B1-E602CDE83167}"/>
                </a:ext>
              </a:extLst>
            </p:cNvPr>
            <p:cNvSpPr/>
            <p:nvPr/>
          </p:nvSpPr>
          <p:spPr>
            <a:xfrm>
              <a:off x="4453597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="" xmlns:a16="http://schemas.microsoft.com/office/drawing/2014/main" id="{4A01D959-F8FB-473B-B9D1-47EEDA4DB598}"/>
                </a:ext>
              </a:extLst>
            </p:cNvPr>
            <p:cNvSpPr/>
            <p:nvPr/>
          </p:nvSpPr>
          <p:spPr>
            <a:xfrm>
              <a:off x="4722861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="" xmlns:a16="http://schemas.microsoft.com/office/drawing/2014/main" id="{AFEBDE62-838B-4A40-9AC8-5C2F6CD091DF}"/>
                </a:ext>
              </a:extLst>
            </p:cNvPr>
            <p:cNvSpPr/>
            <p:nvPr/>
          </p:nvSpPr>
          <p:spPr>
            <a:xfrm>
              <a:off x="4992126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="" xmlns:a16="http://schemas.microsoft.com/office/drawing/2014/main" id="{77E97713-2EFC-4466-9B0F-BB43DF785028}"/>
                </a:ext>
              </a:extLst>
            </p:cNvPr>
            <p:cNvSpPr/>
            <p:nvPr/>
          </p:nvSpPr>
          <p:spPr>
            <a:xfrm>
              <a:off x="2568746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="" xmlns:a16="http://schemas.microsoft.com/office/drawing/2014/main" id="{B8BCE2A2-D9BA-48FC-84B0-3EA028C2AA4E}"/>
                </a:ext>
              </a:extLst>
            </p:cNvPr>
            <p:cNvSpPr/>
            <p:nvPr/>
          </p:nvSpPr>
          <p:spPr>
            <a:xfrm>
              <a:off x="2838010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="" xmlns:a16="http://schemas.microsoft.com/office/drawing/2014/main" id="{D68C31BC-0DBE-4A96-9CE6-1DADBBD83DDF}"/>
                </a:ext>
              </a:extLst>
            </p:cNvPr>
            <p:cNvSpPr/>
            <p:nvPr/>
          </p:nvSpPr>
          <p:spPr>
            <a:xfrm>
              <a:off x="3107275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="" xmlns:a16="http://schemas.microsoft.com/office/drawing/2014/main" id="{5CECC02B-18C6-4842-B14F-5026A52C2CB6}"/>
                </a:ext>
              </a:extLst>
            </p:cNvPr>
            <p:cNvSpPr/>
            <p:nvPr/>
          </p:nvSpPr>
          <p:spPr>
            <a:xfrm>
              <a:off x="3376539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="" xmlns:a16="http://schemas.microsoft.com/office/drawing/2014/main" id="{3D8F5316-8542-47C4-AFBA-B6D149C84EFD}"/>
                </a:ext>
              </a:extLst>
            </p:cNvPr>
            <p:cNvSpPr/>
            <p:nvPr/>
          </p:nvSpPr>
          <p:spPr>
            <a:xfrm>
              <a:off x="3645804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="" xmlns:a16="http://schemas.microsoft.com/office/drawing/2014/main" id="{39FABA19-367E-44BE-8F53-B2175BA46003}"/>
                </a:ext>
              </a:extLst>
            </p:cNvPr>
            <p:cNvSpPr/>
            <p:nvPr/>
          </p:nvSpPr>
          <p:spPr>
            <a:xfrm>
              <a:off x="3915068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="" xmlns:a16="http://schemas.microsoft.com/office/drawing/2014/main" id="{EAC5748C-43FC-42E2-92A2-4CA4297EA275}"/>
                </a:ext>
              </a:extLst>
            </p:cNvPr>
            <p:cNvSpPr/>
            <p:nvPr/>
          </p:nvSpPr>
          <p:spPr>
            <a:xfrm>
              <a:off x="4184332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="" xmlns:a16="http://schemas.microsoft.com/office/drawing/2014/main" id="{8EAF585F-82C3-47EE-9461-7744DDF79AE7}"/>
                </a:ext>
              </a:extLst>
            </p:cNvPr>
            <p:cNvSpPr/>
            <p:nvPr/>
          </p:nvSpPr>
          <p:spPr>
            <a:xfrm>
              <a:off x="4453597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="" xmlns:a16="http://schemas.microsoft.com/office/drawing/2014/main" id="{4277482B-AFD4-4EF4-8F54-EDCA71782643}"/>
                </a:ext>
              </a:extLst>
            </p:cNvPr>
            <p:cNvSpPr/>
            <p:nvPr/>
          </p:nvSpPr>
          <p:spPr>
            <a:xfrm>
              <a:off x="4722861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="" xmlns:a16="http://schemas.microsoft.com/office/drawing/2014/main" id="{4CB69359-4EAF-4C03-98C6-9A00BA6561FE}"/>
                </a:ext>
              </a:extLst>
            </p:cNvPr>
            <p:cNvSpPr/>
            <p:nvPr/>
          </p:nvSpPr>
          <p:spPr>
            <a:xfrm>
              <a:off x="4992126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="" xmlns:a16="http://schemas.microsoft.com/office/drawing/2014/main" id="{9F8A3A0B-34DC-4E25-A2C0-CA860D0B2618}"/>
                </a:ext>
              </a:extLst>
            </p:cNvPr>
            <p:cNvSpPr/>
            <p:nvPr/>
          </p:nvSpPr>
          <p:spPr>
            <a:xfrm>
              <a:off x="2568746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="" xmlns:a16="http://schemas.microsoft.com/office/drawing/2014/main" id="{888793BF-FAD2-4594-BD75-796E85D9FB44}"/>
                </a:ext>
              </a:extLst>
            </p:cNvPr>
            <p:cNvSpPr/>
            <p:nvPr/>
          </p:nvSpPr>
          <p:spPr>
            <a:xfrm>
              <a:off x="2838010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="" xmlns:a16="http://schemas.microsoft.com/office/drawing/2014/main" id="{03FC3544-7BCF-4C45-AE0D-E6A035922EA4}"/>
                </a:ext>
              </a:extLst>
            </p:cNvPr>
            <p:cNvSpPr/>
            <p:nvPr/>
          </p:nvSpPr>
          <p:spPr>
            <a:xfrm>
              <a:off x="3107275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="" xmlns:a16="http://schemas.microsoft.com/office/drawing/2014/main" id="{3F28E06C-236A-4AF6-B3CD-4DD027C8C97C}"/>
                </a:ext>
              </a:extLst>
            </p:cNvPr>
            <p:cNvSpPr/>
            <p:nvPr/>
          </p:nvSpPr>
          <p:spPr>
            <a:xfrm>
              <a:off x="3376539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="" xmlns:a16="http://schemas.microsoft.com/office/drawing/2014/main" id="{3B97A3B7-C3B5-473D-8D69-51737D1ED07C}"/>
                </a:ext>
              </a:extLst>
            </p:cNvPr>
            <p:cNvSpPr/>
            <p:nvPr/>
          </p:nvSpPr>
          <p:spPr>
            <a:xfrm>
              <a:off x="3645804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="" xmlns:a16="http://schemas.microsoft.com/office/drawing/2014/main" id="{95DB0DD1-B18F-479F-ACBE-C7327C2CA4E0}"/>
                </a:ext>
              </a:extLst>
            </p:cNvPr>
            <p:cNvSpPr/>
            <p:nvPr/>
          </p:nvSpPr>
          <p:spPr>
            <a:xfrm>
              <a:off x="3915068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="" xmlns:a16="http://schemas.microsoft.com/office/drawing/2014/main" id="{20D1F953-8D88-4D59-ACCF-4E2E7A2466F3}"/>
                </a:ext>
              </a:extLst>
            </p:cNvPr>
            <p:cNvSpPr/>
            <p:nvPr/>
          </p:nvSpPr>
          <p:spPr>
            <a:xfrm>
              <a:off x="4184332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="" xmlns:a16="http://schemas.microsoft.com/office/drawing/2014/main" id="{CC368712-2474-4321-9CFC-CD1D1FA89C04}"/>
                </a:ext>
              </a:extLst>
            </p:cNvPr>
            <p:cNvSpPr/>
            <p:nvPr/>
          </p:nvSpPr>
          <p:spPr>
            <a:xfrm>
              <a:off x="4453597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="" xmlns:a16="http://schemas.microsoft.com/office/drawing/2014/main" id="{04F03386-0698-4BB9-AFD7-470147C05E33}"/>
                </a:ext>
              </a:extLst>
            </p:cNvPr>
            <p:cNvSpPr/>
            <p:nvPr/>
          </p:nvSpPr>
          <p:spPr>
            <a:xfrm>
              <a:off x="4722861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="" xmlns:a16="http://schemas.microsoft.com/office/drawing/2014/main" id="{87A24C9D-7D1F-4467-8E92-7B8896AA55F4}"/>
                </a:ext>
              </a:extLst>
            </p:cNvPr>
            <p:cNvSpPr/>
            <p:nvPr/>
          </p:nvSpPr>
          <p:spPr>
            <a:xfrm>
              <a:off x="4992126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="" xmlns:a16="http://schemas.microsoft.com/office/drawing/2014/main" id="{D095367C-474D-4CD7-B47A-F4CC80D05812}"/>
                </a:ext>
              </a:extLst>
            </p:cNvPr>
            <p:cNvSpPr/>
            <p:nvPr/>
          </p:nvSpPr>
          <p:spPr>
            <a:xfrm>
              <a:off x="2568746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="" xmlns:a16="http://schemas.microsoft.com/office/drawing/2014/main" id="{D614A996-95FE-47A3-97BE-12FF7A4464C6}"/>
                </a:ext>
              </a:extLst>
            </p:cNvPr>
            <p:cNvSpPr/>
            <p:nvPr/>
          </p:nvSpPr>
          <p:spPr>
            <a:xfrm>
              <a:off x="2838010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="" xmlns:a16="http://schemas.microsoft.com/office/drawing/2014/main" id="{B30C4F4E-E85E-49B3-BC30-9B677DE23064}"/>
                </a:ext>
              </a:extLst>
            </p:cNvPr>
            <p:cNvSpPr/>
            <p:nvPr/>
          </p:nvSpPr>
          <p:spPr>
            <a:xfrm>
              <a:off x="3107275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="" xmlns:a16="http://schemas.microsoft.com/office/drawing/2014/main" id="{142BAB47-64CA-4AEB-9773-3964D67267FA}"/>
                </a:ext>
              </a:extLst>
            </p:cNvPr>
            <p:cNvSpPr/>
            <p:nvPr/>
          </p:nvSpPr>
          <p:spPr>
            <a:xfrm>
              <a:off x="3376539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="" xmlns:a16="http://schemas.microsoft.com/office/drawing/2014/main" id="{2D9520F0-EAFC-49FD-A89B-E60BB5AA53F7}"/>
                </a:ext>
              </a:extLst>
            </p:cNvPr>
            <p:cNvSpPr/>
            <p:nvPr/>
          </p:nvSpPr>
          <p:spPr>
            <a:xfrm>
              <a:off x="3645804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="" xmlns:a16="http://schemas.microsoft.com/office/drawing/2014/main" id="{C279C750-8DE0-4389-B248-5E3AEB97254A}"/>
                </a:ext>
              </a:extLst>
            </p:cNvPr>
            <p:cNvSpPr/>
            <p:nvPr/>
          </p:nvSpPr>
          <p:spPr>
            <a:xfrm>
              <a:off x="3915068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="" xmlns:a16="http://schemas.microsoft.com/office/drawing/2014/main" id="{D7179B5D-FDB3-4C06-8A4C-62BD1E4E5C68}"/>
                </a:ext>
              </a:extLst>
            </p:cNvPr>
            <p:cNvSpPr/>
            <p:nvPr/>
          </p:nvSpPr>
          <p:spPr>
            <a:xfrm>
              <a:off x="4184332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="" xmlns:a16="http://schemas.microsoft.com/office/drawing/2014/main" id="{96C4D1CF-F31D-430A-84DC-95AB786077AB}"/>
                </a:ext>
              </a:extLst>
            </p:cNvPr>
            <p:cNvSpPr/>
            <p:nvPr/>
          </p:nvSpPr>
          <p:spPr>
            <a:xfrm>
              <a:off x="4453597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="" xmlns:a16="http://schemas.microsoft.com/office/drawing/2014/main" id="{C7AAA119-8215-43CA-9EEE-74DB5AEC0054}"/>
                </a:ext>
              </a:extLst>
            </p:cNvPr>
            <p:cNvSpPr/>
            <p:nvPr/>
          </p:nvSpPr>
          <p:spPr>
            <a:xfrm>
              <a:off x="4722861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="" xmlns:a16="http://schemas.microsoft.com/office/drawing/2014/main" id="{24BB2FC5-4EA9-49CA-AB7F-F87F17067760}"/>
                </a:ext>
              </a:extLst>
            </p:cNvPr>
            <p:cNvSpPr/>
            <p:nvPr/>
          </p:nvSpPr>
          <p:spPr>
            <a:xfrm>
              <a:off x="4992126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="" xmlns:a16="http://schemas.microsoft.com/office/drawing/2014/main" id="{82E39C1B-4DDD-4151-8EDC-CC03CEB48F91}"/>
                </a:ext>
              </a:extLst>
            </p:cNvPr>
            <p:cNvSpPr/>
            <p:nvPr/>
          </p:nvSpPr>
          <p:spPr>
            <a:xfrm>
              <a:off x="2568746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="" xmlns:a16="http://schemas.microsoft.com/office/drawing/2014/main" id="{E699B729-3672-434B-A900-C712E760B2F4}"/>
                </a:ext>
              </a:extLst>
            </p:cNvPr>
            <p:cNvSpPr/>
            <p:nvPr/>
          </p:nvSpPr>
          <p:spPr>
            <a:xfrm>
              <a:off x="2838010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="" xmlns:a16="http://schemas.microsoft.com/office/drawing/2014/main" id="{A1275412-D4AD-4EB5-AE03-574AB5F25C6F}"/>
                </a:ext>
              </a:extLst>
            </p:cNvPr>
            <p:cNvSpPr/>
            <p:nvPr/>
          </p:nvSpPr>
          <p:spPr>
            <a:xfrm>
              <a:off x="3107275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="" xmlns:a16="http://schemas.microsoft.com/office/drawing/2014/main" id="{5F6FDCF9-BC3F-4717-8344-7B2710474986}"/>
                </a:ext>
              </a:extLst>
            </p:cNvPr>
            <p:cNvSpPr/>
            <p:nvPr/>
          </p:nvSpPr>
          <p:spPr>
            <a:xfrm>
              <a:off x="3376539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="" xmlns:a16="http://schemas.microsoft.com/office/drawing/2014/main" id="{8B779327-24E4-45BE-8387-0278FB7223B8}"/>
                </a:ext>
              </a:extLst>
            </p:cNvPr>
            <p:cNvSpPr/>
            <p:nvPr/>
          </p:nvSpPr>
          <p:spPr>
            <a:xfrm>
              <a:off x="3645804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="" xmlns:a16="http://schemas.microsoft.com/office/drawing/2014/main" id="{B9977BE8-0786-48EE-ABCC-334A69E31541}"/>
                </a:ext>
              </a:extLst>
            </p:cNvPr>
            <p:cNvSpPr/>
            <p:nvPr/>
          </p:nvSpPr>
          <p:spPr>
            <a:xfrm>
              <a:off x="3915068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="" xmlns:a16="http://schemas.microsoft.com/office/drawing/2014/main" id="{37E608A8-43DF-4CBD-9182-757CDF81CD04}"/>
                </a:ext>
              </a:extLst>
            </p:cNvPr>
            <p:cNvSpPr/>
            <p:nvPr/>
          </p:nvSpPr>
          <p:spPr>
            <a:xfrm>
              <a:off x="4184332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="" xmlns:a16="http://schemas.microsoft.com/office/drawing/2014/main" id="{7B65B48A-3408-43B4-ADC4-2BE8B475D6B3}"/>
                </a:ext>
              </a:extLst>
            </p:cNvPr>
            <p:cNvSpPr/>
            <p:nvPr/>
          </p:nvSpPr>
          <p:spPr>
            <a:xfrm>
              <a:off x="4453597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="" xmlns:a16="http://schemas.microsoft.com/office/drawing/2014/main" id="{C198D7C8-F39F-4D83-9A71-8AE0FB04AAF9}"/>
                </a:ext>
              </a:extLst>
            </p:cNvPr>
            <p:cNvSpPr/>
            <p:nvPr/>
          </p:nvSpPr>
          <p:spPr>
            <a:xfrm>
              <a:off x="4722861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="" xmlns:a16="http://schemas.microsoft.com/office/drawing/2014/main" id="{E4BB65EB-8799-4CA0-9CA2-9F7EF7CA6A82}"/>
                </a:ext>
              </a:extLst>
            </p:cNvPr>
            <p:cNvSpPr/>
            <p:nvPr/>
          </p:nvSpPr>
          <p:spPr>
            <a:xfrm>
              <a:off x="4992126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="" xmlns:a16="http://schemas.microsoft.com/office/drawing/2014/main" id="{81CB3EEE-2EE7-49B0-B9BB-065395B9F7E8}"/>
                </a:ext>
              </a:extLst>
            </p:cNvPr>
            <p:cNvSpPr/>
            <p:nvPr/>
          </p:nvSpPr>
          <p:spPr>
            <a:xfrm>
              <a:off x="2568746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="" xmlns:a16="http://schemas.microsoft.com/office/drawing/2014/main" id="{BBEC2DED-98C8-4D42-81EB-91379B53F44B}"/>
                </a:ext>
              </a:extLst>
            </p:cNvPr>
            <p:cNvSpPr/>
            <p:nvPr/>
          </p:nvSpPr>
          <p:spPr>
            <a:xfrm>
              <a:off x="2838010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="" xmlns:a16="http://schemas.microsoft.com/office/drawing/2014/main" id="{F03720D9-0773-435E-9280-013D71D78809}"/>
                </a:ext>
              </a:extLst>
            </p:cNvPr>
            <p:cNvSpPr/>
            <p:nvPr/>
          </p:nvSpPr>
          <p:spPr>
            <a:xfrm>
              <a:off x="3107275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="" xmlns:a16="http://schemas.microsoft.com/office/drawing/2014/main" id="{F45B5DDB-B1E1-47AB-8F25-A51B0F7F0E24}"/>
                </a:ext>
              </a:extLst>
            </p:cNvPr>
            <p:cNvSpPr/>
            <p:nvPr/>
          </p:nvSpPr>
          <p:spPr>
            <a:xfrm>
              <a:off x="3376539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="" xmlns:a16="http://schemas.microsoft.com/office/drawing/2014/main" id="{8069EBBB-C418-4BF7-8B28-FF7F48B6EF8C}"/>
                </a:ext>
              </a:extLst>
            </p:cNvPr>
            <p:cNvSpPr/>
            <p:nvPr/>
          </p:nvSpPr>
          <p:spPr>
            <a:xfrm>
              <a:off x="3645804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="" xmlns:a16="http://schemas.microsoft.com/office/drawing/2014/main" id="{AE47C30D-1C64-4403-86A1-4B1B41A37647}"/>
                </a:ext>
              </a:extLst>
            </p:cNvPr>
            <p:cNvSpPr/>
            <p:nvPr/>
          </p:nvSpPr>
          <p:spPr>
            <a:xfrm>
              <a:off x="3915068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="" xmlns:a16="http://schemas.microsoft.com/office/drawing/2014/main" id="{AA603DF4-4883-4ABE-A8DF-D4396167A86F}"/>
                </a:ext>
              </a:extLst>
            </p:cNvPr>
            <p:cNvSpPr/>
            <p:nvPr/>
          </p:nvSpPr>
          <p:spPr>
            <a:xfrm>
              <a:off x="4184332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="" xmlns:a16="http://schemas.microsoft.com/office/drawing/2014/main" id="{6B60EAFA-15B9-40C2-8BD4-73D5EF54EF77}"/>
                </a:ext>
              </a:extLst>
            </p:cNvPr>
            <p:cNvSpPr/>
            <p:nvPr/>
          </p:nvSpPr>
          <p:spPr>
            <a:xfrm>
              <a:off x="4453597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="" xmlns:a16="http://schemas.microsoft.com/office/drawing/2014/main" id="{7095E087-DB6E-4784-99A2-0C90560B8E91}"/>
                </a:ext>
              </a:extLst>
            </p:cNvPr>
            <p:cNvSpPr/>
            <p:nvPr/>
          </p:nvSpPr>
          <p:spPr>
            <a:xfrm>
              <a:off x="4722861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="" xmlns:a16="http://schemas.microsoft.com/office/drawing/2014/main" id="{228F5B67-4B92-48C6-9104-E492255E2320}"/>
                </a:ext>
              </a:extLst>
            </p:cNvPr>
            <p:cNvSpPr/>
            <p:nvPr/>
          </p:nvSpPr>
          <p:spPr>
            <a:xfrm>
              <a:off x="4992126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="" xmlns:a16="http://schemas.microsoft.com/office/drawing/2014/main" id="{8A43C15E-8211-48D6-AEBB-1C4B86CE4BEE}"/>
              </a:ext>
            </a:extLst>
          </p:cNvPr>
          <p:cNvGrpSpPr/>
          <p:nvPr/>
        </p:nvGrpSpPr>
        <p:grpSpPr>
          <a:xfrm>
            <a:off x="3487930" y="5577868"/>
            <a:ext cx="801823" cy="690189"/>
            <a:chOff x="3296972" y="5577868"/>
            <a:chExt cx="801823" cy="690189"/>
          </a:xfrm>
        </p:grpSpPr>
        <p:sp>
          <p:nvSpPr>
            <p:cNvPr id="155" name="TextBox 154">
              <a:extLst>
                <a:ext uri="{FF2B5EF4-FFF2-40B4-BE49-F238E27FC236}">
                  <a16:creationId xmlns="" xmlns:a16="http://schemas.microsoft.com/office/drawing/2014/main" id="{382C2604-7377-4E6A-8ED9-C8462C98812C}"/>
                </a:ext>
              </a:extLst>
            </p:cNvPr>
            <p:cNvSpPr txBox="1"/>
            <p:nvPr/>
          </p:nvSpPr>
          <p:spPr>
            <a:xfrm>
              <a:off x="3296972" y="5806392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87%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="" xmlns:a16="http://schemas.microsoft.com/office/drawing/2014/main" id="{6D379E90-F840-4AB9-93DB-2505B94AA2CF}"/>
                </a:ext>
              </a:extLst>
            </p:cNvPr>
            <p:cNvCxnSpPr/>
            <p:nvPr/>
          </p:nvCxnSpPr>
          <p:spPr>
            <a:xfrm>
              <a:off x="3418483" y="5577868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그룹 273">
            <a:extLst>
              <a:ext uri="{FF2B5EF4-FFF2-40B4-BE49-F238E27FC236}">
                <a16:creationId xmlns="" xmlns:a16="http://schemas.microsoft.com/office/drawing/2014/main" id="{F96D0E53-AC6E-4104-8BF6-88270D369C36}"/>
              </a:ext>
            </a:extLst>
          </p:cNvPr>
          <p:cNvGrpSpPr/>
          <p:nvPr/>
        </p:nvGrpSpPr>
        <p:grpSpPr>
          <a:xfrm>
            <a:off x="6855140" y="1576156"/>
            <a:ext cx="4796234" cy="4814671"/>
            <a:chOff x="6099740" y="1576156"/>
            <a:chExt cx="4796234" cy="4814671"/>
          </a:xfrm>
        </p:grpSpPr>
        <p:sp>
          <p:nvSpPr>
            <p:cNvPr id="273" name="직사각형 272">
              <a:extLst>
                <a:ext uri="{FF2B5EF4-FFF2-40B4-BE49-F238E27FC236}">
                  <a16:creationId xmlns="" xmlns:a16="http://schemas.microsoft.com/office/drawing/2014/main" id="{0331F863-2098-416B-AB6B-C60AB97C1712}"/>
                </a:ext>
              </a:extLst>
            </p:cNvPr>
            <p:cNvSpPr/>
            <p:nvPr/>
          </p:nvSpPr>
          <p:spPr>
            <a:xfrm>
              <a:off x="6099740" y="1589510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="" xmlns:a16="http://schemas.microsoft.com/office/drawing/2014/main" id="{03248070-5234-4031-BA83-F412F8AD1BC7}"/>
                </a:ext>
              </a:extLst>
            </p:cNvPr>
            <p:cNvGrpSpPr/>
            <p:nvPr/>
          </p:nvGrpSpPr>
          <p:grpSpPr>
            <a:xfrm>
              <a:off x="7177762" y="2280143"/>
              <a:ext cx="2640190" cy="4014703"/>
              <a:chOff x="8502653" y="2280143"/>
              <a:chExt cx="2640190" cy="401470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="" xmlns:a16="http://schemas.microsoft.com/office/drawing/2014/main" id="{0C7522C2-CDEF-48C1-8A0C-EC35D5AB78B3}"/>
                  </a:ext>
                </a:extLst>
              </p:cNvPr>
              <p:cNvGrpSpPr/>
              <p:nvPr/>
            </p:nvGrpSpPr>
            <p:grpSpPr>
              <a:xfrm>
                <a:off x="8502653" y="2280143"/>
                <a:ext cx="2640190" cy="2879668"/>
                <a:chOff x="8502653" y="2280143"/>
                <a:chExt cx="2640190" cy="2879668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="" xmlns:a16="http://schemas.microsoft.com/office/drawing/2014/main" id="{384E64C3-27D3-4B84-9047-ECEB50135232}"/>
                    </a:ext>
                  </a:extLst>
                </p:cNvPr>
                <p:cNvSpPr/>
                <p:nvPr/>
              </p:nvSpPr>
              <p:spPr>
                <a:xfrm>
                  <a:off x="8502653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="" xmlns:a16="http://schemas.microsoft.com/office/drawing/2014/main" id="{EF576573-BE94-470E-AA74-D717F71A0E03}"/>
                    </a:ext>
                  </a:extLst>
                </p:cNvPr>
                <p:cNvSpPr/>
                <p:nvPr/>
              </p:nvSpPr>
              <p:spPr>
                <a:xfrm>
                  <a:off x="8771917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="" xmlns:a16="http://schemas.microsoft.com/office/drawing/2014/main" id="{DB22BEFB-9F17-4EB7-80D6-7C107FA7907D}"/>
                    </a:ext>
                  </a:extLst>
                </p:cNvPr>
                <p:cNvSpPr/>
                <p:nvPr/>
              </p:nvSpPr>
              <p:spPr>
                <a:xfrm>
                  <a:off x="9041182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="" xmlns:a16="http://schemas.microsoft.com/office/drawing/2014/main" id="{996F0CE3-8760-4423-8E67-95D109EC1D48}"/>
                    </a:ext>
                  </a:extLst>
                </p:cNvPr>
                <p:cNvSpPr/>
                <p:nvPr/>
              </p:nvSpPr>
              <p:spPr>
                <a:xfrm>
                  <a:off x="9310446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="" xmlns:a16="http://schemas.microsoft.com/office/drawing/2014/main" id="{B70ECBEA-9F91-4086-A47E-90B1CF60AE58}"/>
                    </a:ext>
                  </a:extLst>
                </p:cNvPr>
                <p:cNvSpPr/>
                <p:nvPr/>
              </p:nvSpPr>
              <p:spPr>
                <a:xfrm>
                  <a:off x="9579711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="" xmlns:a16="http://schemas.microsoft.com/office/drawing/2014/main" id="{03508991-4B7E-4463-817D-FD5154604B30}"/>
                    </a:ext>
                  </a:extLst>
                </p:cNvPr>
                <p:cNvSpPr/>
                <p:nvPr/>
              </p:nvSpPr>
              <p:spPr>
                <a:xfrm>
                  <a:off x="9848975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="" xmlns:a16="http://schemas.microsoft.com/office/drawing/2014/main" id="{F3E62F57-788A-447F-83DC-C8572FDCC71D}"/>
                    </a:ext>
                  </a:extLst>
                </p:cNvPr>
                <p:cNvSpPr/>
                <p:nvPr/>
              </p:nvSpPr>
              <p:spPr>
                <a:xfrm>
                  <a:off x="10118239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="" xmlns:a16="http://schemas.microsoft.com/office/drawing/2014/main" id="{7D3361B7-EFBE-4963-843A-6BA621967919}"/>
                    </a:ext>
                  </a:extLst>
                </p:cNvPr>
                <p:cNvSpPr/>
                <p:nvPr/>
              </p:nvSpPr>
              <p:spPr>
                <a:xfrm>
                  <a:off x="10387504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FEFDF5C0-ABD4-4CA4-9661-3C7D9A8F9FDA}"/>
                    </a:ext>
                  </a:extLst>
                </p:cNvPr>
                <p:cNvSpPr/>
                <p:nvPr/>
              </p:nvSpPr>
              <p:spPr>
                <a:xfrm>
                  <a:off x="10656768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="" xmlns:a16="http://schemas.microsoft.com/office/drawing/2014/main" id="{76B284C5-EBE5-4246-B610-837ECB2814EF}"/>
                    </a:ext>
                  </a:extLst>
                </p:cNvPr>
                <p:cNvSpPr/>
                <p:nvPr/>
              </p:nvSpPr>
              <p:spPr>
                <a:xfrm>
                  <a:off x="10926033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="" xmlns:a16="http://schemas.microsoft.com/office/drawing/2014/main" id="{1B331D65-6B6E-4FEF-A5B4-A5A8468EB513}"/>
                    </a:ext>
                  </a:extLst>
                </p:cNvPr>
                <p:cNvSpPr/>
                <p:nvPr/>
              </p:nvSpPr>
              <p:spPr>
                <a:xfrm>
                  <a:off x="8502653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="" xmlns:a16="http://schemas.microsoft.com/office/drawing/2014/main" id="{532BE0BC-6B58-4519-AA19-854B6091BDAA}"/>
                    </a:ext>
                  </a:extLst>
                </p:cNvPr>
                <p:cNvSpPr/>
                <p:nvPr/>
              </p:nvSpPr>
              <p:spPr>
                <a:xfrm>
                  <a:off x="8771917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="" xmlns:a16="http://schemas.microsoft.com/office/drawing/2014/main" id="{54ADC285-6343-424A-AEE7-CEDAFA838625}"/>
                    </a:ext>
                  </a:extLst>
                </p:cNvPr>
                <p:cNvSpPr/>
                <p:nvPr/>
              </p:nvSpPr>
              <p:spPr>
                <a:xfrm>
                  <a:off x="9041182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="" xmlns:a16="http://schemas.microsoft.com/office/drawing/2014/main" id="{306B7C2C-F7E3-4B7E-8702-07842F42D017}"/>
                    </a:ext>
                  </a:extLst>
                </p:cNvPr>
                <p:cNvSpPr/>
                <p:nvPr/>
              </p:nvSpPr>
              <p:spPr>
                <a:xfrm>
                  <a:off x="9310446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="" xmlns:a16="http://schemas.microsoft.com/office/drawing/2014/main" id="{E4666D38-CB11-4BEF-B3C8-4F9E46924D13}"/>
                    </a:ext>
                  </a:extLst>
                </p:cNvPr>
                <p:cNvSpPr/>
                <p:nvPr/>
              </p:nvSpPr>
              <p:spPr>
                <a:xfrm>
                  <a:off x="9579711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="" xmlns:a16="http://schemas.microsoft.com/office/drawing/2014/main" id="{CB806724-B86A-4A29-BF4B-EE472EDAA428}"/>
                    </a:ext>
                  </a:extLst>
                </p:cNvPr>
                <p:cNvSpPr/>
                <p:nvPr/>
              </p:nvSpPr>
              <p:spPr>
                <a:xfrm>
                  <a:off x="9848975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="" xmlns:a16="http://schemas.microsoft.com/office/drawing/2014/main" id="{131007C7-5346-43D2-BAEF-E3411CBFEE00}"/>
                    </a:ext>
                  </a:extLst>
                </p:cNvPr>
                <p:cNvSpPr/>
                <p:nvPr/>
              </p:nvSpPr>
              <p:spPr>
                <a:xfrm>
                  <a:off x="10118239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="" xmlns:a16="http://schemas.microsoft.com/office/drawing/2014/main" id="{CFAB9016-AA38-4F84-974D-2A8D9B500841}"/>
                    </a:ext>
                  </a:extLst>
                </p:cNvPr>
                <p:cNvSpPr/>
                <p:nvPr/>
              </p:nvSpPr>
              <p:spPr>
                <a:xfrm>
                  <a:off x="10387504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="" xmlns:a16="http://schemas.microsoft.com/office/drawing/2014/main" id="{5D5CCB1A-181C-4D03-AD16-F3AD5C808926}"/>
                    </a:ext>
                  </a:extLst>
                </p:cNvPr>
                <p:cNvSpPr/>
                <p:nvPr/>
              </p:nvSpPr>
              <p:spPr>
                <a:xfrm>
                  <a:off x="10656768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="" xmlns:a16="http://schemas.microsoft.com/office/drawing/2014/main" id="{5CD605D7-2002-46AA-88F2-C74F1BE5CB81}"/>
                    </a:ext>
                  </a:extLst>
                </p:cNvPr>
                <p:cNvSpPr/>
                <p:nvPr/>
              </p:nvSpPr>
              <p:spPr>
                <a:xfrm>
                  <a:off x="10926033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="" xmlns:a16="http://schemas.microsoft.com/office/drawing/2014/main" id="{0C99A6CC-919E-4430-A49C-9EBE07E7BEF1}"/>
                    </a:ext>
                  </a:extLst>
                </p:cNvPr>
                <p:cNvSpPr/>
                <p:nvPr/>
              </p:nvSpPr>
              <p:spPr>
                <a:xfrm>
                  <a:off x="8502653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="" xmlns:a16="http://schemas.microsoft.com/office/drawing/2014/main" id="{2CABCEB8-7F80-4DC8-9722-3EB4B1A26589}"/>
                    </a:ext>
                  </a:extLst>
                </p:cNvPr>
                <p:cNvSpPr/>
                <p:nvPr/>
              </p:nvSpPr>
              <p:spPr>
                <a:xfrm>
                  <a:off x="8771917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="" xmlns:a16="http://schemas.microsoft.com/office/drawing/2014/main" id="{B8BE10D4-341B-4CCD-87F5-1F34410DF04A}"/>
                    </a:ext>
                  </a:extLst>
                </p:cNvPr>
                <p:cNvSpPr/>
                <p:nvPr/>
              </p:nvSpPr>
              <p:spPr>
                <a:xfrm>
                  <a:off x="9041182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="" xmlns:a16="http://schemas.microsoft.com/office/drawing/2014/main" id="{464840CA-778E-4369-A214-39C847EF6EC5}"/>
                    </a:ext>
                  </a:extLst>
                </p:cNvPr>
                <p:cNvSpPr/>
                <p:nvPr/>
              </p:nvSpPr>
              <p:spPr>
                <a:xfrm>
                  <a:off x="9310446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="" xmlns:a16="http://schemas.microsoft.com/office/drawing/2014/main" id="{531F4FFD-B73B-4142-AAC1-C813982FF184}"/>
                    </a:ext>
                  </a:extLst>
                </p:cNvPr>
                <p:cNvSpPr/>
                <p:nvPr/>
              </p:nvSpPr>
              <p:spPr>
                <a:xfrm>
                  <a:off x="9579711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="" xmlns:a16="http://schemas.microsoft.com/office/drawing/2014/main" id="{EF395972-1A11-4BAB-9609-56B4E054B5BE}"/>
                    </a:ext>
                  </a:extLst>
                </p:cNvPr>
                <p:cNvSpPr/>
                <p:nvPr/>
              </p:nvSpPr>
              <p:spPr>
                <a:xfrm>
                  <a:off x="9848975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="" xmlns:a16="http://schemas.microsoft.com/office/drawing/2014/main" id="{4B4D8A35-4A4D-4967-9682-EEC64E2FE713}"/>
                    </a:ext>
                  </a:extLst>
                </p:cNvPr>
                <p:cNvSpPr/>
                <p:nvPr/>
              </p:nvSpPr>
              <p:spPr>
                <a:xfrm>
                  <a:off x="10118239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="" xmlns:a16="http://schemas.microsoft.com/office/drawing/2014/main" id="{570D7DF9-4584-415F-B0AE-304101FCB30C}"/>
                    </a:ext>
                  </a:extLst>
                </p:cNvPr>
                <p:cNvSpPr/>
                <p:nvPr/>
              </p:nvSpPr>
              <p:spPr>
                <a:xfrm>
                  <a:off x="10387504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="" xmlns:a16="http://schemas.microsoft.com/office/drawing/2014/main" id="{789C97B6-0F97-4089-A4C8-F5530ADE5A8D}"/>
                    </a:ext>
                  </a:extLst>
                </p:cNvPr>
                <p:cNvSpPr/>
                <p:nvPr/>
              </p:nvSpPr>
              <p:spPr>
                <a:xfrm>
                  <a:off x="10656768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E64678BF-1CE5-4EBD-ACBF-5ED6B5A5E7EC}"/>
                    </a:ext>
                  </a:extLst>
                </p:cNvPr>
                <p:cNvSpPr/>
                <p:nvPr/>
              </p:nvSpPr>
              <p:spPr>
                <a:xfrm>
                  <a:off x="10926033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="" xmlns:a16="http://schemas.microsoft.com/office/drawing/2014/main" id="{58E8AE01-8777-48B1-AFED-6039D8CD6614}"/>
                    </a:ext>
                  </a:extLst>
                </p:cNvPr>
                <p:cNvSpPr/>
                <p:nvPr/>
              </p:nvSpPr>
              <p:spPr>
                <a:xfrm>
                  <a:off x="8502653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="" xmlns:a16="http://schemas.microsoft.com/office/drawing/2014/main" id="{70CE545C-2FF8-4556-9A56-2D5CA5BF6EF9}"/>
                    </a:ext>
                  </a:extLst>
                </p:cNvPr>
                <p:cNvSpPr/>
                <p:nvPr/>
              </p:nvSpPr>
              <p:spPr>
                <a:xfrm>
                  <a:off x="8771917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="" xmlns:a16="http://schemas.microsoft.com/office/drawing/2014/main" id="{AC6E7C6E-88B1-46DA-99BD-51D90A26031D}"/>
                    </a:ext>
                  </a:extLst>
                </p:cNvPr>
                <p:cNvSpPr/>
                <p:nvPr/>
              </p:nvSpPr>
              <p:spPr>
                <a:xfrm>
                  <a:off x="9041182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="" xmlns:a16="http://schemas.microsoft.com/office/drawing/2014/main" id="{FB7D9CD8-7698-4A57-A9F8-DAD3E9EADC2A}"/>
                    </a:ext>
                  </a:extLst>
                </p:cNvPr>
                <p:cNvSpPr/>
                <p:nvPr/>
              </p:nvSpPr>
              <p:spPr>
                <a:xfrm>
                  <a:off x="9310446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="" xmlns:a16="http://schemas.microsoft.com/office/drawing/2014/main" id="{E26320F1-2695-4B05-90EB-7A8C2F989294}"/>
                    </a:ext>
                  </a:extLst>
                </p:cNvPr>
                <p:cNvSpPr/>
                <p:nvPr/>
              </p:nvSpPr>
              <p:spPr>
                <a:xfrm>
                  <a:off x="9579711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="" xmlns:a16="http://schemas.microsoft.com/office/drawing/2014/main" id="{B98C5E34-FFD1-412E-A839-E0342F919CBC}"/>
                    </a:ext>
                  </a:extLst>
                </p:cNvPr>
                <p:cNvSpPr/>
                <p:nvPr/>
              </p:nvSpPr>
              <p:spPr>
                <a:xfrm>
                  <a:off x="9848975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="" xmlns:a16="http://schemas.microsoft.com/office/drawing/2014/main" id="{F2C338C0-9986-43EF-9B33-EEF75C09C415}"/>
                    </a:ext>
                  </a:extLst>
                </p:cNvPr>
                <p:cNvSpPr/>
                <p:nvPr/>
              </p:nvSpPr>
              <p:spPr>
                <a:xfrm>
                  <a:off x="10118239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="" xmlns:a16="http://schemas.microsoft.com/office/drawing/2014/main" id="{67CB3BB1-0578-4377-8DEB-41524C4B734D}"/>
                    </a:ext>
                  </a:extLst>
                </p:cNvPr>
                <p:cNvSpPr/>
                <p:nvPr/>
              </p:nvSpPr>
              <p:spPr>
                <a:xfrm>
                  <a:off x="10387504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="" xmlns:a16="http://schemas.microsoft.com/office/drawing/2014/main" id="{A05E9531-013C-4D72-8D1A-B47FD9767D1D}"/>
                    </a:ext>
                  </a:extLst>
                </p:cNvPr>
                <p:cNvSpPr/>
                <p:nvPr/>
              </p:nvSpPr>
              <p:spPr>
                <a:xfrm>
                  <a:off x="10656768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="" xmlns:a16="http://schemas.microsoft.com/office/drawing/2014/main" id="{57721448-21D7-4D0F-81E1-42B8A7ABDA67}"/>
                    </a:ext>
                  </a:extLst>
                </p:cNvPr>
                <p:cNvSpPr/>
                <p:nvPr/>
              </p:nvSpPr>
              <p:spPr>
                <a:xfrm>
                  <a:off x="10926033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="" xmlns:a16="http://schemas.microsoft.com/office/drawing/2014/main" id="{ECCA68C8-EA70-4BF8-ABFC-6D3FBA2CD57A}"/>
                    </a:ext>
                  </a:extLst>
                </p:cNvPr>
                <p:cNvSpPr/>
                <p:nvPr/>
              </p:nvSpPr>
              <p:spPr>
                <a:xfrm>
                  <a:off x="8502653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="" xmlns:a16="http://schemas.microsoft.com/office/drawing/2014/main" id="{3DC25249-4B40-418A-87D3-4855A9318099}"/>
                    </a:ext>
                  </a:extLst>
                </p:cNvPr>
                <p:cNvSpPr/>
                <p:nvPr/>
              </p:nvSpPr>
              <p:spPr>
                <a:xfrm>
                  <a:off x="8771917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="" xmlns:a16="http://schemas.microsoft.com/office/drawing/2014/main" id="{8B26DD1D-B389-4395-871F-43BA68A14B8F}"/>
                    </a:ext>
                  </a:extLst>
                </p:cNvPr>
                <p:cNvSpPr/>
                <p:nvPr/>
              </p:nvSpPr>
              <p:spPr>
                <a:xfrm>
                  <a:off x="9041182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="" xmlns:a16="http://schemas.microsoft.com/office/drawing/2014/main" id="{90CF92DC-07C7-406A-B675-009C3A4AAE3C}"/>
                    </a:ext>
                  </a:extLst>
                </p:cNvPr>
                <p:cNvSpPr/>
                <p:nvPr/>
              </p:nvSpPr>
              <p:spPr>
                <a:xfrm>
                  <a:off x="9310446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="" xmlns:a16="http://schemas.microsoft.com/office/drawing/2014/main" id="{9DF46CE4-9961-4373-9D36-07D8FECFDB57}"/>
                    </a:ext>
                  </a:extLst>
                </p:cNvPr>
                <p:cNvSpPr/>
                <p:nvPr/>
              </p:nvSpPr>
              <p:spPr>
                <a:xfrm>
                  <a:off x="9579711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="" xmlns:a16="http://schemas.microsoft.com/office/drawing/2014/main" id="{60D05F23-2FCC-43BD-A391-1622F013E4CD}"/>
                    </a:ext>
                  </a:extLst>
                </p:cNvPr>
                <p:cNvSpPr/>
                <p:nvPr/>
              </p:nvSpPr>
              <p:spPr>
                <a:xfrm>
                  <a:off x="9848975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="" xmlns:a16="http://schemas.microsoft.com/office/drawing/2014/main" id="{D65EEBBD-219D-4056-ADCD-4C7B97A582D6}"/>
                    </a:ext>
                  </a:extLst>
                </p:cNvPr>
                <p:cNvSpPr/>
                <p:nvPr/>
              </p:nvSpPr>
              <p:spPr>
                <a:xfrm>
                  <a:off x="10118239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="" xmlns:a16="http://schemas.microsoft.com/office/drawing/2014/main" id="{096C39DE-8E35-45B4-BCC1-3D3D2E1A2CC7}"/>
                    </a:ext>
                  </a:extLst>
                </p:cNvPr>
                <p:cNvSpPr/>
                <p:nvPr/>
              </p:nvSpPr>
              <p:spPr>
                <a:xfrm>
                  <a:off x="10387504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="" xmlns:a16="http://schemas.microsoft.com/office/drawing/2014/main" id="{E30BF668-2634-466E-8BBB-2B597BBFDC03}"/>
                    </a:ext>
                  </a:extLst>
                </p:cNvPr>
                <p:cNvSpPr/>
                <p:nvPr/>
              </p:nvSpPr>
              <p:spPr>
                <a:xfrm>
                  <a:off x="10656768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="" xmlns:a16="http://schemas.microsoft.com/office/drawing/2014/main" id="{465C46BB-7C02-4899-8176-F2ADB4A6EF5D}"/>
                    </a:ext>
                  </a:extLst>
                </p:cNvPr>
                <p:cNvSpPr/>
                <p:nvPr/>
              </p:nvSpPr>
              <p:spPr>
                <a:xfrm>
                  <a:off x="10926033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="" xmlns:a16="http://schemas.microsoft.com/office/drawing/2014/main" id="{1BC502C0-CB92-4D5B-9C9B-0203F3039383}"/>
                    </a:ext>
                  </a:extLst>
                </p:cNvPr>
                <p:cNvSpPr/>
                <p:nvPr/>
              </p:nvSpPr>
              <p:spPr>
                <a:xfrm>
                  <a:off x="8502653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="" xmlns:a16="http://schemas.microsoft.com/office/drawing/2014/main" id="{130D6A1C-C78A-4540-995E-A5F2FC151312}"/>
                    </a:ext>
                  </a:extLst>
                </p:cNvPr>
                <p:cNvSpPr/>
                <p:nvPr/>
              </p:nvSpPr>
              <p:spPr>
                <a:xfrm>
                  <a:off x="8771917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="" xmlns:a16="http://schemas.microsoft.com/office/drawing/2014/main" id="{E665FAEC-58B3-4F9F-B15A-2721B5955B65}"/>
                    </a:ext>
                  </a:extLst>
                </p:cNvPr>
                <p:cNvSpPr/>
                <p:nvPr/>
              </p:nvSpPr>
              <p:spPr>
                <a:xfrm>
                  <a:off x="9041182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="" xmlns:a16="http://schemas.microsoft.com/office/drawing/2014/main" id="{BB03C5FD-4390-4010-9D3E-F1759545C0D4}"/>
                    </a:ext>
                  </a:extLst>
                </p:cNvPr>
                <p:cNvSpPr/>
                <p:nvPr/>
              </p:nvSpPr>
              <p:spPr>
                <a:xfrm>
                  <a:off x="9310446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="" xmlns:a16="http://schemas.microsoft.com/office/drawing/2014/main" id="{34231289-0E1D-4189-9C0B-9AB4256F8987}"/>
                    </a:ext>
                  </a:extLst>
                </p:cNvPr>
                <p:cNvSpPr/>
                <p:nvPr/>
              </p:nvSpPr>
              <p:spPr>
                <a:xfrm>
                  <a:off x="9579711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="" xmlns:a16="http://schemas.microsoft.com/office/drawing/2014/main" id="{FE4AE57D-D686-4FCD-9136-ED31B87D5383}"/>
                    </a:ext>
                  </a:extLst>
                </p:cNvPr>
                <p:cNvSpPr/>
                <p:nvPr/>
              </p:nvSpPr>
              <p:spPr>
                <a:xfrm>
                  <a:off x="9848975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="" xmlns:a16="http://schemas.microsoft.com/office/drawing/2014/main" id="{6BDD4D77-5B29-4A4E-94FF-EEED40A023ED}"/>
                    </a:ext>
                  </a:extLst>
                </p:cNvPr>
                <p:cNvSpPr/>
                <p:nvPr/>
              </p:nvSpPr>
              <p:spPr>
                <a:xfrm>
                  <a:off x="10118239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="" xmlns:a16="http://schemas.microsoft.com/office/drawing/2014/main" id="{6AE23B23-7060-467E-8EA8-F037D73D382F}"/>
                    </a:ext>
                  </a:extLst>
                </p:cNvPr>
                <p:cNvSpPr/>
                <p:nvPr/>
              </p:nvSpPr>
              <p:spPr>
                <a:xfrm>
                  <a:off x="10387504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="" xmlns:a16="http://schemas.microsoft.com/office/drawing/2014/main" id="{83B17EB0-4F4E-4709-B73D-3921FAACB960}"/>
                    </a:ext>
                  </a:extLst>
                </p:cNvPr>
                <p:cNvSpPr/>
                <p:nvPr/>
              </p:nvSpPr>
              <p:spPr>
                <a:xfrm>
                  <a:off x="10656768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="" xmlns:a16="http://schemas.microsoft.com/office/drawing/2014/main" id="{BD78787E-F39C-493F-A76F-CFA27BAABC4C}"/>
                    </a:ext>
                  </a:extLst>
                </p:cNvPr>
                <p:cNvSpPr/>
                <p:nvPr/>
              </p:nvSpPr>
              <p:spPr>
                <a:xfrm>
                  <a:off x="10926033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="" xmlns:a16="http://schemas.microsoft.com/office/drawing/2014/main" id="{56B9550F-D935-435D-B452-BA9DE8ED5936}"/>
                    </a:ext>
                  </a:extLst>
                </p:cNvPr>
                <p:cNvSpPr/>
                <p:nvPr/>
              </p:nvSpPr>
              <p:spPr>
                <a:xfrm>
                  <a:off x="8502653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="" xmlns:a16="http://schemas.microsoft.com/office/drawing/2014/main" id="{C5E4B7EF-C6B9-4E53-8E23-33A42462F455}"/>
                    </a:ext>
                  </a:extLst>
                </p:cNvPr>
                <p:cNvSpPr/>
                <p:nvPr/>
              </p:nvSpPr>
              <p:spPr>
                <a:xfrm>
                  <a:off x="8771917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="" xmlns:a16="http://schemas.microsoft.com/office/drawing/2014/main" id="{D8616780-BB26-4413-9262-67440EDAF68B}"/>
                    </a:ext>
                  </a:extLst>
                </p:cNvPr>
                <p:cNvSpPr/>
                <p:nvPr/>
              </p:nvSpPr>
              <p:spPr>
                <a:xfrm>
                  <a:off x="9041182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="" xmlns:a16="http://schemas.microsoft.com/office/drawing/2014/main" id="{FE8C7435-7881-4819-B028-781F62CCD680}"/>
                    </a:ext>
                  </a:extLst>
                </p:cNvPr>
                <p:cNvSpPr/>
                <p:nvPr/>
              </p:nvSpPr>
              <p:spPr>
                <a:xfrm>
                  <a:off x="9310446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="" xmlns:a16="http://schemas.microsoft.com/office/drawing/2014/main" id="{43D858D7-0F69-430A-8B6C-BD22B53A40D3}"/>
                    </a:ext>
                  </a:extLst>
                </p:cNvPr>
                <p:cNvSpPr/>
                <p:nvPr/>
              </p:nvSpPr>
              <p:spPr>
                <a:xfrm>
                  <a:off x="9579711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="" xmlns:a16="http://schemas.microsoft.com/office/drawing/2014/main" id="{C8E76DB7-017A-4346-817D-948F2B0665B9}"/>
                    </a:ext>
                  </a:extLst>
                </p:cNvPr>
                <p:cNvSpPr/>
                <p:nvPr/>
              </p:nvSpPr>
              <p:spPr>
                <a:xfrm>
                  <a:off x="9848975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="" xmlns:a16="http://schemas.microsoft.com/office/drawing/2014/main" id="{E6048994-A83C-4F74-8FAE-ADCA5D6BB4DC}"/>
                    </a:ext>
                  </a:extLst>
                </p:cNvPr>
                <p:cNvSpPr/>
                <p:nvPr/>
              </p:nvSpPr>
              <p:spPr>
                <a:xfrm>
                  <a:off x="10118239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="" xmlns:a16="http://schemas.microsoft.com/office/drawing/2014/main" id="{ADF3DEB8-2ECE-4356-833E-019D9F0055D9}"/>
                    </a:ext>
                  </a:extLst>
                </p:cNvPr>
                <p:cNvSpPr/>
                <p:nvPr/>
              </p:nvSpPr>
              <p:spPr>
                <a:xfrm>
                  <a:off x="10387504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="" xmlns:a16="http://schemas.microsoft.com/office/drawing/2014/main" id="{DFBC3FE1-24E2-4F09-8420-180A83B101AD}"/>
                    </a:ext>
                  </a:extLst>
                </p:cNvPr>
                <p:cNvSpPr/>
                <p:nvPr/>
              </p:nvSpPr>
              <p:spPr>
                <a:xfrm>
                  <a:off x="10656768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="" xmlns:a16="http://schemas.microsoft.com/office/drawing/2014/main" id="{488D248F-FC0E-464D-8431-B528BED5562E}"/>
                    </a:ext>
                  </a:extLst>
                </p:cNvPr>
                <p:cNvSpPr/>
                <p:nvPr/>
              </p:nvSpPr>
              <p:spPr>
                <a:xfrm>
                  <a:off x="10926033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="" xmlns:a16="http://schemas.microsoft.com/office/drawing/2014/main" id="{13CAAD7F-4AAA-4431-8FA8-3FD97CB1736E}"/>
                    </a:ext>
                  </a:extLst>
                </p:cNvPr>
                <p:cNvSpPr/>
                <p:nvPr/>
              </p:nvSpPr>
              <p:spPr>
                <a:xfrm>
                  <a:off x="8502653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="" xmlns:a16="http://schemas.microsoft.com/office/drawing/2014/main" id="{EE50CA9E-DE3E-4F9A-9F65-9C62D895AA59}"/>
                    </a:ext>
                  </a:extLst>
                </p:cNvPr>
                <p:cNvSpPr/>
                <p:nvPr/>
              </p:nvSpPr>
              <p:spPr>
                <a:xfrm>
                  <a:off x="8771917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="" xmlns:a16="http://schemas.microsoft.com/office/drawing/2014/main" id="{BF138A28-F7BF-4896-A66E-4FA46E9DB51C}"/>
                    </a:ext>
                  </a:extLst>
                </p:cNvPr>
                <p:cNvSpPr/>
                <p:nvPr/>
              </p:nvSpPr>
              <p:spPr>
                <a:xfrm>
                  <a:off x="9041182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="" xmlns:a16="http://schemas.microsoft.com/office/drawing/2014/main" id="{DF7FBE40-C324-4543-B97D-32978A9ECB19}"/>
                    </a:ext>
                  </a:extLst>
                </p:cNvPr>
                <p:cNvSpPr/>
                <p:nvPr/>
              </p:nvSpPr>
              <p:spPr>
                <a:xfrm>
                  <a:off x="9310446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="" xmlns:a16="http://schemas.microsoft.com/office/drawing/2014/main" id="{5040579F-50D3-43FC-9536-CD56B0CE40F7}"/>
                    </a:ext>
                  </a:extLst>
                </p:cNvPr>
                <p:cNvSpPr/>
                <p:nvPr/>
              </p:nvSpPr>
              <p:spPr>
                <a:xfrm>
                  <a:off x="9579711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="" xmlns:a16="http://schemas.microsoft.com/office/drawing/2014/main" id="{09A79E68-6F4B-4383-90A9-AC2264146B0D}"/>
                    </a:ext>
                  </a:extLst>
                </p:cNvPr>
                <p:cNvSpPr/>
                <p:nvPr/>
              </p:nvSpPr>
              <p:spPr>
                <a:xfrm>
                  <a:off x="9848975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="" xmlns:a16="http://schemas.microsoft.com/office/drawing/2014/main" id="{9DED5C24-9993-4644-94AD-C2BBA0ACCC6D}"/>
                    </a:ext>
                  </a:extLst>
                </p:cNvPr>
                <p:cNvSpPr/>
                <p:nvPr/>
              </p:nvSpPr>
              <p:spPr>
                <a:xfrm>
                  <a:off x="10118239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="" xmlns:a16="http://schemas.microsoft.com/office/drawing/2014/main" id="{6B6FAAAC-A817-4B6A-B83B-CE96339D824C}"/>
                    </a:ext>
                  </a:extLst>
                </p:cNvPr>
                <p:cNvSpPr/>
                <p:nvPr/>
              </p:nvSpPr>
              <p:spPr>
                <a:xfrm>
                  <a:off x="10387504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="" xmlns:a16="http://schemas.microsoft.com/office/drawing/2014/main" id="{159B55D5-2290-4E4E-8562-4F37B5AE0B7A}"/>
                    </a:ext>
                  </a:extLst>
                </p:cNvPr>
                <p:cNvSpPr/>
                <p:nvPr/>
              </p:nvSpPr>
              <p:spPr>
                <a:xfrm>
                  <a:off x="10656768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="" xmlns:a16="http://schemas.microsoft.com/office/drawing/2014/main" id="{D3ABAFF3-66AB-4F34-8828-9C033FAFCB71}"/>
                    </a:ext>
                  </a:extLst>
                </p:cNvPr>
                <p:cNvSpPr/>
                <p:nvPr/>
              </p:nvSpPr>
              <p:spPr>
                <a:xfrm>
                  <a:off x="10926033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="" xmlns:a16="http://schemas.microsoft.com/office/drawing/2014/main" id="{3428CA3C-710B-420D-824A-5EEBC308DD9F}"/>
                    </a:ext>
                  </a:extLst>
                </p:cNvPr>
                <p:cNvSpPr/>
                <p:nvPr/>
              </p:nvSpPr>
              <p:spPr>
                <a:xfrm>
                  <a:off x="8502653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="" xmlns:a16="http://schemas.microsoft.com/office/drawing/2014/main" id="{EC074B99-68E2-4E87-9B64-38A4492D5069}"/>
                    </a:ext>
                  </a:extLst>
                </p:cNvPr>
                <p:cNvSpPr/>
                <p:nvPr/>
              </p:nvSpPr>
              <p:spPr>
                <a:xfrm>
                  <a:off x="8771917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="" xmlns:a16="http://schemas.microsoft.com/office/drawing/2014/main" id="{777D092A-0223-4468-99ED-B7210DAB4BB7}"/>
                    </a:ext>
                  </a:extLst>
                </p:cNvPr>
                <p:cNvSpPr/>
                <p:nvPr/>
              </p:nvSpPr>
              <p:spPr>
                <a:xfrm>
                  <a:off x="9041182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="" xmlns:a16="http://schemas.microsoft.com/office/drawing/2014/main" id="{4DF9BB60-869B-41AE-A202-B705BF24DD60}"/>
                    </a:ext>
                  </a:extLst>
                </p:cNvPr>
                <p:cNvSpPr/>
                <p:nvPr/>
              </p:nvSpPr>
              <p:spPr>
                <a:xfrm>
                  <a:off x="9310446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="" xmlns:a16="http://schemas.microsoft.com/office/drawing/2014/main" id="{D3CCCE39-3DFB-466A-AD7C-5F89AF0883AD}"/>
                    </a:ext>
                  </a:extLst>
                </p:cNvPr>
                <p:cNvSpPr/>
                <p:nvPr/>
              </p:nvSpPr>
              <p:spPr>
                <a:xfrm>
                  <a:off x="9579711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="" xmlns:a16="http://schemas.microsoft.com/office/drawing/2014/main" id="{9639A376-920A-4F7F-8F79-587ECC18995C}"/>
                    </a:ext>
                  </a:extLst>
                </p:cNvPr>
                <p:cNvSpPr/>
                <p:nvPr/>
              </p:nvSpPr>
              <p:spPr>
                <a:xfrm>
                  <a:off x="9848975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="" xmlns:a16="http://schemas.microsoft.com/office/drawing/2014/main" id="{2F41D62A-61B1-4F16-909D-35CCE5CFD9D6}"/>
                    </a:ext>
                  </a:extLst>
                </p:cNvPr>
                <p:cNvSpPr/>
                <p:nvPr/>
              </p:nvSpPr>
              <p:spPr>
                <a:xfrm>
                  <a:off x="10118239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="" xmlns:a16="http://schemas.microsoft.com/office/drawing/2014/main" id="{C3E2E7BF-F3A6-468A-8C26-C561885B2B13}"/>
                    </a:ext>
                  </a:extLst>
                </p:cNvPr>
                <p:cNvSpPr/>
                <p:nvPr/>
              </p:nvSpPr>
              <p:spPr>
                <a:xfrm>
                  <a:off x="10387504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="" xmlns:a16="http://schemas.microsoft.com/office/drawing/2014/main" id="{4B8F5466-4D57-4ED4-BD2B-5E80B25101CB}"/>
                    </a:ext>
                  </a:extLst>
                </p:cNvPr>
                <p:cNvSpPr/>
                <p:nvPr/>
              </p:nvSpPr>
              <p:spPr>
                <a:xfrm>
                  <a:off x="10656768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="" xmlns:a16="http://schemas.microsoft.com/office/drawing/2014/main" id="{30474C91-6FC0-4108-8D34-CF521DDD690A}"/>
                    </a:ext>
                  </a:extLst>
                </p:cNvPr>
                <p:cNvSpPr/>
                <p:nvPr/>
              </p:nvSpPr>
              <p:spPr>
                <a:xfrm>
                  <a:off x="10926033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="" xmlns:a16="http://schemas.microsoft.com/office/drawing/2014/main" id="{61662EEC-E1D3-4491-8FF4-306BC8F088AB}"/>
                    </a:ext>
                  </a:extLst>
                </p:cNvPr>
                <p:cNvSpPr/>
                <p:nvPr/>
              </p:nvSpPr>
              <p:spPr>
                <a:xfrm>
                  <a:off x="8502653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="" xmlns:a16="http://schemas.microsoft.com/office/drawing/2014/main" id="{8AF49DEA-B8AA-40EB-AD15-5DFE59AA5636}"/>
                    </a:ext>
                  </a:extLst>
                </p:cNvPr>
                <p:cNvSpPr/>
                <p:nvPr/>
              </p:nvSpPr>
              <p:spPr>
                <a:xfrm>
                  <a:off x="8771917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="" xmlns:a16="http://schemas.microsoft.com/office/drawing/2014/main" id="{FBFA9AF9-2A33-4E14-B439-864C1774B85A}"/>
                    </a:ext>
                  </a:extLst>
                </p:cNvPr>
                <p:cNvSpPr/>
                <p:nvPr/>
              </p:nvSpPr>
              <p:spPr>
                <a:xfrm>
                  <a:off x="9041182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="" xmlns:a16="http://schemas.microsoft.com/office/drawing/2014/main" id="{4250024C-D56E-4567-81D3-24CCE24F4304}"/>
                    </a:ext>
                  </a:extLst>
                </p:cNvPr>
                <p:cNvSpPr/>
                <p:nvPr/>
              </p:nvSpPr>
              <p:spPr>
                <a:xfrm>
                  <a:off x="9310446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="" xmlns:a16="http://schemas.microsoft.com/office/drawing/2014/main" id="{90A1C3A5-161D-4DF7-B997-42B068FBF757}"/>
                    </a:ext>
                  </a:extLst>
                </p:cNvPr>
                <p:cNvSpPr/>
                <p:nvPr/>
              </p:nvSpPr>
              <p:spPr>
                <a:xfrm>
                  <a:off x="9579711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="" xmlns:a16="http://schemas.microsoft.com/office/drawing/2014/main" id="{3C4789CD-BE8F-4BE8-8982-6A906CF997DD}"/>
                    </a:ext>
                  </a:extLst>
                </p:cNvPr>
                <p:cNvSpPr/>
                <p:nvPr/>
              </p:nvSpPr>
              <p:spPr>
                <a:xfrm>
                  <a:off x="9848975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="" xmlns:a16="http://schemas.microsoft.com/office/drawing/2014/main" id="{0143FBAF-43F1-462F-BA27-9EC2C1D32065}"/>
                    </a:ext>
                  </a:extLst>
                </p:cNvPr>
                <p:cNvSpPr/>
                <p:nvPr/>
              </p:nvSpPr>
              <p:spPr>
                <a:xfrm>
                  <a:off x="10118239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="" xmlns:a16="http://schemas.microsoft.com/office/drawing/2014/main" id="{4C0D6FAE-D44D-4409-9EFC-D24D5243C33C}"/>
                    </a:ext>
                  </a:extLst>
                </p:cNvPr>
                <p:cNvSpPr/>
                <p:nvPr/>
              </p:nvSpPr>
              <p:spPr>
                <a:xfrm>
                  <a:off x="10387504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="" xmlns:a16="http://schemas.microsoft.com/office/drawing/2014/main" id="{652647F7-C21E-4FE7-B0D8-190976CD4F97}"/>
                    </a:ext>
                  </a:extLst>
                </p:cNvPr>
                <p:cNvSpPr/>
                <p:nvPr/>
              </p:nvSpPr>
              <p:spPr>
                <a:xfrm>
                  <a:off x="10656768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="" xmlns:a16="http://schemas.microsoft.com/office/drawing/2014/main" id="{B612684D-3028-4F22-A551-125C5AF8147D}"/>
                    </a:ext>
                  </a:extLst>
                </p:cNvPr>
                <p:cNvSpPr/>
                <p:nvPr/>
              </p:nvSpPr>
              <p:spPr>
                <a:xfrm>
                  <a:off x="10926033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="" xmlns:a16="http://schemas.microsoft.com/office/drawing/2014/main" id="{276810D8-AD01-4A6E-929B-57DAFC1FE552}"/>
                  </a:ext>
                </a:extLst>
              </p:cNvPr>
              <p:cNvSpPr txBox="1"/>
              <p:nvPr/>
            </p:nvSpPr>
            <p:spPr>
              <a:xfrm>
                <a:off x="9421837" y="5833181"/>
                <a:ext cx="801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ea typeface="+mj-ea"/>
                  </a:rPr>
                  <a:t>67%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+mj-ea"/>
                </a:endParaRPr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="" xmlns:a16="http://schemas.microsoft.com/office/drawing/2014/main" id="{387367A8-6099-421D-9170-EF6C9AE93597}"/>
                  </a:ext>
                </a:extLst>
              </p:cNvPr>
              <p:cNvCxnSpPr/>
              <p:nvPr/>
            </p:nvCxnSpPr>
            <p:spPr>
              <a:xfrm>
                <a:off x="9543348" y="5604657"/>
                <a:ext cx="558800" cy="0"/>
              </a:xfrm>
              <a:prstGeom prst="line">
                <a:avLst/>
              </a:prstGeom>
              <a:ln w="38100">
                <a:solidFill>
                  <a:srgbClr val="FDA4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="" xmlns:a16="http://schemas.microsoft.com/office/drawing/2014/main" id="{1D400291-7345-47E0-B45E-A80D02661924}"/>
                </a:ext>
              </a:extLst>
            </p:cNvPr>
            <p:cNvGrpSpPr/>
            <p:nvPr/>
          </p:nvGrpSpPr>
          <p:grpSpPr>
            <a:xfrm>
              <a:off x="6099740" y="1576156"/>
              <a:ext cx="668244" cy="668244"/>
              <a:chOff x="6850068" y="1576156"/>
              <a:chExt cx="668244" cy="668244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="" xmlns:a16="http://schemas.microsoft.com/office/drawing/2014/main" id="{DB5E1F15-B9BC-4C94-99A3-B6480DE9E58C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solidFill>
                <a:srgbClr val="FDA4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="" xmlns:a16="http://schemas.microsoft.com/office/drawing/2014/main" id="{2632D91E-3726-413C-84EA-A9CDC8E540BD}"/>
                  </a:ext>
                </a:extLst>
              </p:cNvPr>
              <p:cNvSpPr txBox="1"/>
              <p:nvPr/>
            </p:nvSpPr>
            <p:spPr>
              <a:xfrm>
                <a:off x="6945182" y="1617891"/>
                <a:ext cx="4780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B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5089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A3FB60C-50AF-4014-A150-00FC2773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F6BA90C2-C5AA-4C07-A58C-6B086D0923C4}"/>
              </a:ext>
            </a:extLst>
          </p:cNvPr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304A5D0-AC77-4198-A64D-BBAAEA29AD75}"/>
              </a:ext>
            </a:extLst>
          </p:cNvPr>
          <p:cNvSpPr txBox="1"/>
          <p:nvPr/>
        </p:nvSpPr>
        <p:spPr>
          <a:xfrm>
            <a:off x="1913746" y="3429000"/>
            <a:ext cx="3772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 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0A8277A-A333-4D97-A0B3-C22CD6D88712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F5F77BD-1277-40B9-83E1-6CB8C168B32F}"/>
              </a:ext>
            </a:extLst>
          </p:cNvPr>
          <p:cNvGrpSpPr/>
          <p:nvPr/>
        </p:nvGrpSpPr>
        <p:grpSpPr>
          <a:xfrm>
            <a:off x="0" y="1025159"/>
            <a:ext cx="2397760" cy="769441"/>
            <a:chOff x="7205150" y="2083172"/>
            <a:chExt cx="2397760" cy="769441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90F9B868-DE35-470D-A503-A18210DA1792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F2194FF-59BE-4A96-8417-35529B2F37C3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3155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D6E061E-771F-4FBF-8953-1CBE47B62C16}"/>
              </a:ext>
            </a:extLst>
          </p:cNvPr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1FD0002-FDC9-4382-85D0-836A08F50DDE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E27CEB6-A02B-4E15-B192-17C21E9E8174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52CDA27-06DE-4A80-8893-8DDD74C74F6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CFA6006-6236-44C3-810F-6E74AC4A8744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40F0BEB-3BCC-4199-930F-C55AED6BD60C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C40CE8C-89F5-4E7A-8F13-033A1F5944A2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C7AD71DA-FF40-4CFB-B508-60A265B426B4}"/>
              </a:ext>
            </a:extLst>
          </p:cNvPr>
          <p:cNvGrpSpPr/>
          <p:nvPr/>
        </p:nvGrpSpPr>
        <p:grpSpPr>
          <a:xfrm>
            <a:off x="1070582" y="2052321"/>
            <a:ext cx="10978917" cy="3647440"/>
            <a:chOff x="0" y="1869440"/>
            <a:chExt cx="12192000" cy="4050453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39DE3B21-52CF-4E1E-9E97-DDCE5F62F984}"/>
                </a:ext>
              </a:extLst>
            </p:cNvPr>
            <p:cNvSpPr/>
            <p:nvPr/>
          </p:nvSpPr>
          <p:spPr>
            <a:xfrm>
              <a:off x="0" y="1869440"/>
              <a:ext cx="4064000" cy="40504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331DE1EF-43A7-49D7-9635-A8EAA3F79C5E}"/>
                </a:ext>
              </a:extLst>
            </p:cNvPr>
            <p:cNvSpPr/>
            <p:nvPr/>
          </p:nvSpPr>
          <p:spPr>
            <a:xfrm>
              <a:off x="4064000" y="1869440"/>
              <a:ext cx="4064000" cy="40504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384A5660-3457-40D4-839C-32B46BE79821}"/>
                </a:ext>
              </a:extLst>
            </p:cNvPr>
            <p:cNvSpPr/>
            <p:nvPr/>
          </p:nvSpPr>
          <p:spPr>
            <a:xfrm>
              <a:off x="8128000" y="1869440"/>
              <a:ext cx="4064000" cy="40504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FBAD0FE-9B4C-4E6A-A733-F964EDA74060}"/>
                </a:ext>
              </a:extLst>
            </p:cNvPr>
            <p:cNvSpPr txBox="1"/>
            <p:nvPr/>
          </p:nvSpPr>
          <p:spPr>
            <a:xfrm>
              <a:off x="401318" y="4300340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봄이 아무 아스라히 한 추억과 묻힌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별빛이 써 같이 별 시와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된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내일 써 별 책상을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묻힌 했던 별 말 봄이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다 위에 그리워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봄이 </a:t>
              </a:r>
              <a:r>
                <a:rPr lang="ko-KR" altLang="en-US" sz="1200" dirty="0" err="1"/>
                <a:t>헤일</a:t>
              </a:r>
              <a:r>
                <a:rPr lang="ko-KR" altLang="en-US" sz="1200" dirty="0"/>
                <a:t> 딴은 별 무덤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못 까닭입니다</a:t>
              </a:r>
              <a:r>
                <a:rPr lang="en-US" altLang="ko-KR" sz="1200" dirty="0"/>
                <a:t>. 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9DDE45AD-4BA9-43A6-A256-0C73DF81A868}"/>
                </a:ext>
              </a:extLst>
            </p:cNvPr>
            <p:cNvSpPr txBox="1"/>
            <p:nvPr/>
          </p:nvSpPr>
          <p:spPr>
            <a:xfrm>
              <a:off x="4465318" y="4300339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봄이 아무 아스라히 한 추억과 묻힌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별빛이 써 같이 별 시와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된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내일 써 별 책상을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묻힌 했던 별 말 봄이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다 위에 그리워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봄이 </a:t>
              </a:r>
              <a:r>
                <a:rPr lang="ko-KR" altLang="en-US" sz="1200" dirty="0" err="1"/>
                <a:t>헤일</a:t>
              </a:r>
              <a:r>
                <a:rPr lang="ko-KR" altLang="en-US" sz="1200" dirty="0"/>
                <a:t> 딴은 별 무덤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못 까닭입니다</a:t>
              </a:r>
              <a:r>
                <a:rPr lang="en-US" altLang="ko-KR" sz="1200" dirty="0"/>
                <a:t>. 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8429C0D-ADB1-45CF-8961-49A98F5A33B8}"/>
                </a:ext>
              </a:extLst>
            </p:cNvPr>
            <p:cNvSpPr txBox="1"/>
            <p:nvPr/>
          </p:nvSpPr>
          <p:spPr>
            <a:xfrm>
              <a:off x="8529318" y="4300338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봄이 아무 아스라히 한 추억과 묻힌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별빛이 써 같이 별 시와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된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내일 써 별 책상을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묻힌 했던 별 말 봄이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다 위에 그리워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봄이 </a:t>
              </a:r>
              <a:r>
                <a:rPr lang="ko-KR" altLang="en-US" sz="1200" dirty="0" err="1"/>
                <a:t>헤일</a:t>
              </a:r>
              <a:r>
                <a:rPr lang="ko-KR" altLang="en-US" sz="1200" dirty="0"/>
                <a:t> 딴은 별 무덤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못 까닭입니다</a:t>
              </a:r>
              <a:r>
                <a:rPr lang="en-US" altLang="ko-KR" sz="1200" dirty="0"/>
                <a:t>. </a:t>
              </a:r>
              <a:endParaRPr lang="ko-KR" altLang="en-US" sz="1200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2F0499E-F3E2-4903-85DA-3E636005B56A}"/>
              </a:ext>
            </a:extLst>
          </p:cNvPr>
          <p:cNvSpPr/>
          <p:nvPr/>
        </p:nvSpPr>
        <p:spPr>
          <a:xfrm>
            <a:off x="1431970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7BAF487-0DB3-481C-B9CB-4B4B6CED1F37}"/>
              </a:ext>
            </a:extLst>
          </p:cNvPr>
          <p:cNvSpPr/>
          <p:nvPr/>
        </p:nvSpPr>
        <p:spPr>
          <a:xfrm>
            <a:off x="5091609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3E90C78-231D-4331-B48D-9F4D11A54E54}"/>
              </a:ext>
            </a:extLst>
          </p:cNvPr>
          <p:cNvSpPr/>
          <p:nvPr/>
        </p:nvSpPr>
        <p:spPr>
          <a:xfrm>
            <a:off x="8751247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277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582"/>
            <a:ext cx="3794994" cy="584775"/>
            <a:chOff x="731520" y="1960582"/>
            <a:chExt cx="3794994" cy="584775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1991359"/>
              <a:ext cx="30011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아두이노</a:t>
              </a:r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2800" spc="-150" dirty="0" err="1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superloop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514"/>
            <a:ext cx="2895708" cy="584775"/>
            <a:chOff x="731520" y="1960583"/>
            <a:chExt cx="2895708" cy="584775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F622086-AFA3-43A5-A057-75C5D41F47CF}"/>
                </a:ext>
              </a:extLst>
            </p:cNvPr>
            <p:cNvSpPr txBox="1"/>
            <p:nvPr/>
          </p:nvSpPr>
          <p:spPr>
            <a:xfrm flipH="1">
              <a:off x="731520" y="1960583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376DEB31-923F-4A03-AE13-2845ED604881}"/>
                </a:ext>
              </a:extLst>
            </p:cNvPr>
            <p:cNvSpPr txBox="1"/>
            <p:nvPr/>
          </p:nvSpPr>
          <p:spPr>
            <a:xfrm>
              <a:off x="1525371" y="1991360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센서 입력하기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B9E720B-5FDF-4315-A9F0-BE0346AF4459}"/>
              </a:ext>
            </a:extLst>
          </p:cNvPr>
          <p:cNvGrpSpPr/>
          <p:nvPr/>
        </p:nvGrpSpPr>
        <p:grpSpPr>
          <a:xfrm>
            <a:off x="731520" y="4040445"/>
            <a:ext cx="3097687" cy="584775"/>
            <a:chOff x="731520" y="1960583"/>
            <a:chExt cx="3097687" cy="584775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EF6D1CC-5BD7-488A-AA83-0B235BCDED86}"/>
                </a:ext>
              </a:extLst>
            </p:cNvPr>
            <p:cNvSpPr txBox="1"/>
            <p:nvPr/>
          </p:nvSpPr>
          <p:spPr>
            <a:xfrm flipH="1">
              <a:off x="731520" y="1960583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1DBAE28-6BBC-40A1-B714-2B105B6D86FC}"/>
                </a:ext>
              </a:extLst>
            </p:cNvPr>
            <p:cNvSpPr txBox="1"/>
            <p:nvPr/>
          </p:nvSpPr>
          <p:spPr>
            <a:xfrm>
              <a:off x="1525371" y="1991360"/>
              <a:ext cx="2303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PWM </a:t>
              </a:r>
              <a:r>
                <a:rPr lang="ko-KR" altLang="en-US" sz="2800" spc="-1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출력하기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9ED196B-05A4-4639-9849-1E3E92279B8E}"/>
              </a:ext>
            </a:extLst>
          </p:cNvPr>
          <p:cNvGrpSpPr/>
          <p:nvPr/>
        </p:nvGrpSpPr>
        <p:grpSpPr>
          <a:xfrm>
            <a:off x="731520" y="5080376"/>
            <a:ext cx="3109421" cy="584775"/>
            <a:chOff x="731520" y="1960583"/>
            <a:chExt cx="3109421" cy="58477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EF0A3AF-48B8-4DA9-84F1-3F2DFD032C08}"/>
                </a:ext>
              </a:extLst>
            </p:cNvPr>
            <p:cNvSpPr txBox="1"/>
            <p:nvPr/>
          </p:nvSpPr>
          <p:spPr>
            <a:xfrm flipH="1">
              <a:off x="731520" y="1960583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04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BECB0CC-BC1A-43B2-81E0-1405FF9DD48C}"/>
                </a:ext>
              </a:extLst>
            </p:cNvPr>
            <p:cNvSpPr txBox="1"/>
            <p:nvPr/>
          </p:nvSpPr>
          <p:spPr>
            <a:xfrm>
              <a:off x="1525371" y="1991360"/>
              <a:ext cx="2315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RTOS </a:t>
              </a:r>
              <a:r>
                <a:rPr lang="ko-KR" altLang="en-US" sz="2800" spc="-1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활용하기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53" name="표 52">
            <a:extLst>
              <a:ext uri="{FF2B5EF4-FFF2-40B4-BE49-F238E27FC236}">
                <a16:creationId xmlns="" xmlns:a16="http://schemas.microsoft.com/office/drawing/2014/main" id="{7B4297A3-3A49-45CA-9E23-1D071FCF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552066"/>
              </p:ext>
            </p:extLst>
          </p:nvPr>
        </p:nvGraphicFramePr>
        <p:xfrm>
          <a:off x="6757761" y="4811107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2D4730DA-5737-479D-991C-420E8235D6E4}"/>
              </a:ext>
            </a:extLst>
          </p:cNvPr>
          <p:cNvSpPr/>
          <p:nvPr/>
        </p:nvSpPr>
        <p:spPr>
          <a:xfrm>
            <a:off x="6716697" y="2046708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800EC33E-DBAE-4647-861A-DC2BFA4D55AD}"/>
              </a:ext>
            </a:extLst>
          </p:cNvPr>
          <p:cNvSpPr/>
          <p:nvPr/>
        </p:nvSpPr>
        <p:spPr>
          <a:xfrm>
            <a:off x="8878872" y="2041848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E5AAFF1B-33EA-4AAF-927E-49587C01A0C8}"/>
              </a:ext>
            </a:extLst>
          </p:cNvPr>
          <p:cNvSpPr/>
          <p:nvPr/>
        </p:nvSpPr>
        <p:spPr>
          <a:xfrm>
            <a:off x="6716697" y="2434296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3320FC07-A384-4182-BEFA-FD9A657AA285}"/>
              </a:ext>
            </a:extLst>
          </p:cNvPr>
          <p:cNvSpPr/>
          <p:nvPr/>
        </p:nvSpPr>
        <p:spPr>
          <a:xfrm>
            <a:off x="6716697" y="2821884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EE74D9BF-8C36-4B70-A732-44CB9CCBB50C}"/>
              </a:ext>
            </a:extLst>
          </p:cNvPr>
          <p:cNvSpPr txBox="1"/>
          <p:nvPr/>
        </p:nvSpPr>
        <p:spPr>
          <a:xfrm>
            <a:off x="7496361" y="2065791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55AD2B8-0232-4501-8C2B-471C8645F678}"/>
              </a:ext>
            </a:extLst>
          </p:cNvPr>
          <p:cNvSpPr txBox="1"/>
          <p:nvPr/>
        </p:nvSpPr>
        <p:spPr>
          <a:xfrm>
            <a:off x="7496361" y="245303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C2E1B2D3-BA3E-48B6-B94A-7E3569BDCCDB}"/>
              </a:ext>
            </a:extLst>
          </p:cNvPr>
          <p:cNvSpPr txBox="1"/>
          <p:nvPr/>
        </p:nvSpPr>
        <p:spPr>
          <a:xfrm>
            <a:off x="9654499" y="204896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AAAD62C9-9259-4AA5-82FA-2D1B6E813F38}"/>
              </a:ext>
            </a:extLst>
          </p:cNvPr>
          <p:cNvSpPr txBox="1"/>
          <p:nvPr/>
        </p:nvSpPr>
        <p:spPr>
          <a:xfrm>
            <a:off x="9654499" y="243429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5ECB182-AEF3-4155-997E-4004D921F2B9}"/>
              </a:ext>
            </a:extLst>
          </p:cNvPr>
          <p:cNvSpPr txBox="1"/>
          <p:nvPr/>
        </p:nvSpPr>
        <p:spPr>
          <a:xfrm>
            <a:off x="7496361" y="2768704"/>
            <a:ext cx="4137474" cy="188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5EF3631F-DF9C-4F80-86F6-1312BA224FEA}"/>
              </a:ext>
            </a:extLst>
          </p:cNvPr>
          <p:cNvSpPr/>
          <p:nvPr/>
        </p:nvSpPr>
        <p:spPr>
          <a:xfrm>
            <a:off x="8878872" y="2434296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5458FED-123B-4AB5-B05D-7AFD36FE36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088" y="1854023"/>
            <a:ext cx="3321384" cy="41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495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5B0B73A-B813-4703-B90E-894D596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00789ED-476F-4BBD-B7C4-90569E34FA07}"/>
              </a:ext>
            </a:extLst>
          </p:cNvPr>
          <p:cNvSpPr txBox="1"/>
          <p:nvPr/>
        </p:nvSpPr>
        <p:spPr>
          <a:xfrm>
            <a:off x="7138151" y="2985066"/>
            <a:ext cx="3940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RTOS 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2DEFE10-7616-424A-9D84-C2C01A9C0519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9931FDA-B7F7-4129-AC94-897857743709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4,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DACA3874-BDB5-40FC-9621-CCA5025C226A}"/>
              </a:ext>
            </a:extLst>
          </p:cNvPr>
          <p:cNvSpPr/>
          <p:nvPr/>
        </p:nvSpPr>
        <p:spPr>
          <a:xfrm>
            <a:off x="731520" y="1945640"/>
            <a:ext cx="2966720" cy="2966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B231CED2-FBC9-4F96-8967-6C791EBE553B}"/>
              </a:ext>
            </a:extLst>
          </p:cNvPr>
          <p:cNvSpPr/>
          <p:nvPr/>
        </p:nvSpPr>
        <p:spPr>
          <a:xfrm>
            <a:off x="4612640" y="1945640"/>
            <a:ext cx="2966720" cy="29667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8B66F6BF-40A9-411D-B44B-80089F9DF698}"/>
              </a:ext>
            </a:extLst>
          </p:cNvPr>
          <p:cNvSpPr/>
          <p:nvPr/>
        </p:nvSpPr>
        <p:spPr>
          <a:xfrm>
            <a:off x="8493760" y="1945640"/>
            <a:ext cx="2966720" cy="296672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33BEAD9-A791-4DA3-B254-5B2E5C86F8E1}"/>
              </a:ext>
            </a:extLst>
          </p:cNvPr>
          <p:cNvGrpSpPr/>
          <p:nvPr/>
        </p:nvGrpSpPr>
        <p:grpSpPr>
          <a:xfrm>
            <a:off x="1382761" y="5283224"/>
            <a:ext cx="1664237" cy="690189"/>
            <a:chOff x="1974042" y="5313680"/>
            <a:chExt cx="1664237" cy="690189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0771B5E2-2EF4-4728-9EA9-46D083A46CBA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BEF9B701-8C17-4AE6-A092-26168E4E3ABD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C27B9900-5DBF-422B-8971-6518A0263DA7}"/>
              </a:ext>
            </a:extLst>
          </p:cNvPr>
          <p:cNvGrpSpPr/>
          <p:nvPr/>
        </p:nvGrpSpPr>
        <p:grpSpPr>
          <a:xfrm>
            <a:off x="5263881" y="5313680"/>
            <a:ext cx="1664237" cy="690189"/>
            <a:chOff x="1974042" y="5313680"/>
            <a:chExt cx="1664237" cy="690189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901C26D-A628-4FD1-A5B0-CC3FDE3D6757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E6F8FC6-4751-49A4-A086-231418F9AB40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29131025-B900-445A-A9ED-719B6DEA4B66}"/>
              </a:ext>
            </a:extLst>
          </p:cNvPr>
          <p:cNvGrpSpPr/>
          <p:nvPr/>
        </p:nvGrpSpPr>
        <p:grpSpPr>
          <a:xfrm>
            <a:off x="9145002" y="5283224"/>
            <a:ext cx="1664237" cy="690189"/>
            <a:chOff x="1974042" y="5313680"/>
            <a:chExt cx="1664237" cy="690189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1B7E5E6-6B0A-4BEF-8FF3-0702A0AF808D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A237D761-1BB2-41E2-B7EE-A5B193EFA94E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97B0FF0-CD2D-4D74-A685-F8948137148D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55BDD0C-C80C-4983-B7AC-3FFC97FD839C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1A7434C-9AA6-4C77-A176-214F2D06E9D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A2720A0-E010-48BD-A2D9-3148554F8E3A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52F968B-0449-48D5-830E-55681A856246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45F81CB-FD23-4AF1-8A19-C98EA0CB6548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436896B-63FB-496C-B08A-68434459C516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189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997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6968608-95A3-4904-AE67-F5C0B353A88E}"/>
              </a:ext>
            </a:extLst>
          </p:cNvPr>
          <p:cNvGrpSpPr/>
          <p:nvPr/>
        </p:nvGrpSpPr>
        <p:grpSpPr>
          <a:xfrm>
            <a:off x="1534160" y="1986740"/>
            <a:ext cx="4561840" cy="3829532"/>
            <a:chOff x="1534160" y="1924994"/>
            <a:chExt cx="4561840" cy="3829532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77A4DA11-E1C9-4093-806A-EB27EA9ED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4160" y="1924994"/>
              <a:ext cx="4561840" cy="304122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6170979-697C-4818-BF52-34A3A9BC1E96}"/>
                </a:ext>
              </a:extLst>
            </p:cNvPr>
            <p:cNvSpPr/>
            <p:nvPr/>
          </p:nvSpPr>
          <p:spPr>
            <a:xfrm>
              <a:off x="153416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D9B29696-0D34-4A02-9DCA-8DEF03325642}"/>
              </a:ext>
            </a:extLst>
          </p:cNvPr>
          <p:cNvGrpSpPr/>
          <p:nvPr/>
        </p:nvGrpSpPr>
        <p:grpSpPr>
          <a:xfrm>
            <a:off x="6888480" y="1986740"/>
            <a:ext cx="4561840" cy="3829532"/>
            <a:chOff x="6888480" y="1924994"/>
            <a:chExt cx="4561840" cy="3829532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D1201E21-1934-4F8B-8C9F-C36937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8480" y="1924994"/>
              <a:ext cx="4561840" cy="3041466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E693F312-BFAC-47FB-909C-46A87FD98533}"/>
                </a:ext>
              </a:extLst>
            </p:cNvPr>
            <p:cNvSpPr/>
            <p:nvPr/>
          </p:nvSpPr>
          <p:spPr>
            <a:xfrm>
              <a:off x="688848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B1BE43F-EEFC-4A96-96CD-1C3EB2F1D070}"/>
              </a:ext>
            </a:extLst>
          </p:cNvPr>
          <p:cNvSpPr txBox="1"/>
          <p:nvPr/>
        </p:nvSpPr>
        <p:spPr>
          <a:xfrm>
            <a:off x="2302485" y="5160510"/>
            <a:ext cx="3025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2C06853-4241-463D-B2EB-4333837ACB26}"/>
              </a:ext>
            </a:extLst>
          </p:cNvPr>
          <p:cNvSpPr txBox="1"/>
          <p:nvPr/>
        </p:nvSpPr>
        <p:spPr>
          <a:xfrm>
            <a:off x="7656805" y="5160510"/>
            <a:ext cx="3025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549098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003085C-CC1B-4996-BDC3-58E7E9103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5415280" y="650240"/>
            <a:ext cx="6096000" cy="555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FFEE9E5-8AFE-4795-BE8F-E60830816179}"/>
              </a:ext>
            </a:extLst>
          </p:cNvPr>
          <p:cNvSpPr txBox="1"/>
          <p:nvPr/>
        </p:nvSpPr>
        <p:spPr>
          <a:xfrm>
            <a:off x="5813383" y="2986002"/>
            <a:ext cx="5270520" cy="273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/>
              <a:t>그리워 멀리 하나에 이름과</a:t>
            </a:r>
            <a:r>
              <a:rPr lang="en-US" altLang="ko-KR" sz="1600" dirty="0"/>
              <a:t>, </a:t>
            </a:r>
            <a:r>
              <a:rPr lang="ko-KR" altLang="en-US" sz="1600" dirty="0"/>
              <a:t>무엇인지 별에도 어머니 이름자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슬퍼하는 너무나 위에 된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없이 별에도 이름을 나는 풀이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부끄러운 시와 계절이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나의 묻힌 속의 이웃 하나의 사랑과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위에 강아지</a:t>
            </a:r>
            <a:r>
              <a:rPr lang="en-US" altLang="ko-KR" sz="1600" dirty="0"/>
              <a:t>, </a:t>
            </a:r>
            <a:r>
              <a:rPr lang="ko-KR" altLang="en-US" sz="1600" dirty="0"/>
              <a:t>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새겨지는 별 불러 어머니</a:t>
            </a:r>
            <a:r>
              <a:rPr lang="en-US" altLang="ko-KR" sz="1600" dirty="0"/>
              <a:t>, </a:t>
            </a:r>
            <a:r>
              <a:rPr lang="ko-KR" altLang="en-US" sz="1600" dirty="0"/>
              <a:t>이제 것은 별들을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된 슬퍼하는 못 별 시인의 사랑과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멀리 그러나 이런 겨울이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풀이 별 </a:t>
            </a:r>
            <a:r>
              <a:rPr lang="ko-KR" altLang="en-US" sz="1600" dirty="0" err="1"/>
              <a:t>라이너</a:t>
            </a:r>
            <a:r>
              <a:rPr lang="ko-KR" altLang="en-US" sz="1600" dirty="0"/>
              <a:t> 쓸쓸함과 버리었습니다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차 나는 청춘이 이네들은 언덕 이런 멀리 하나에 봅니다</a:t>
            </a:r>
            <a:r>
              <a:rPr lang="en-US" altLang="ko-KR" sz="1600" dirty="0"/>
              <a:t>.</a:t>
            </a:r>
            <a:r>
              <a:rPr lang="ko-KR" altLang="en-US" sz="1600" dirty="0"/>
              <a:t> 어머니 한 헤는 내일 계절이 까닭입니다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E86DF9-BFDF-4F64-ABEF-3ECD90D02C3E}"/>
              </a:ext>
            </a:extLst>
          </p:cNvPr>
          <p:cNvSpPr txBox="1"/>
          <p:nvPr/>
        </p:nvSpPr>
        <p:spPr>
          <a:xfrm>
            <a:off x="5813383" y="1856350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D769CF92-6E1F-40B4-95FB-87E7E18CF2DF}"/>
              </a:ext>
            </a:extLst>
          </p:cNvPr>
          <p:cNvCxnSpPr/>
          <p:nvPr/>
        </p:nvCxnSpPr>
        <p:spPr>
          <a:xfrm>
            <a:off x="5813383" y="2760907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4112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7697115" y="2295440"/>
              <a:ext cx="1413830" cy="344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39"/>
          <a:stretch/>
        </p:blipFill>
        <p:spPr>
          <a:xfrm>
            <a:off x="-1" y="0"/>
            <a:ext cx="12192001" cy="6884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7205150" y="3191506"/>
            <a:ext cx="3591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superloop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hlinkClick r:id="rId2" action="ppaction://hlinksldjump"/>
            <a:extLst>
              <a:ext uri="{FF2B5EF4-FFF2-40B4-BE49-F238E27FC236}">
                <a16:creationId xmlns="" xmlns:a16="http://schemas.microsoft.com/office/drawing/2014/main" id="{0A2A6835-F9AD-4C9C-BE23-5314A250B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4" t="53177" r="27928" b="11402"/>
          <a:stretch/>
        </p:blipFill>
        <p:spPr>
          <a:xfrm>
            <a:off x="8546797" y="1692073"/>
            <a:ext cx="3527514" cy="2294208"/>
          </a:xfrm>
          <a:prstGeom prst="rect">
            <a:avLst/>
          </a:prstGeom>
          <a:ln w="12700">
            <a:solidFill>
              <a:srgbClr val="DDDDDD"/>
            </a:solidFill>
          </a:ln>
        </p:spPr>
      </p:pic>
      <p:pic>
        <p:nvPicPr>
          <p:cNvPr id="27" name="그림 26">
            <a:hlinkClick r:id="rId4" action="ppaction://hlinksldjump"/>
            <a:extLst>
              <a:ext uri="{FF2B5EF4-FFF2-40B4-BE49-F238E27FC236}">
                <a16:creationId xmlns="" xmlns:a16="http://schemas.microsoft.com/office/drawing/2014/main" id="{D171B0CE-848E-41DA-BBAA-CEA69888F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11" t="27114" r="25501"/>
          <a:stretch/>
        </p:blipFill>
        <p:spPr>
          <a:xfrm>
            <a:off x="4870871" y="1692073"/>
            <a:ext cx="3525520" cy="2294209"/>
          </a:xfrm>
          <a:prstGeom prst="rect">
            <a:avLst/>
          </a:prstGeom>
        </p:spPr>
      </p:pic>
      <p:pic>
        <p:nvPicPr>
          <p:cNvPr id="26" name="그림 25">
            <a:hlinkClick r:id="rId6" action="ppaction://hlinksldjump"/>
            <a:extLst>
              <a:ext uri="{FF2B5EF4-FFF2-40B4-BE49-F238E27FC236}">
                <a16:creationId xmlns="" xmlns:a16="http://schemas.microsoft.com/office/drawing/2014/main" id="{06B11A40-85E7-4122-9478-0222D26AC9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08" b="8739"/>
          <a:stretch/>
        </p:blipFill>
        <p:spPr>
          <a:xfrm>
            <a:off x="1190957" y="1692073"/>
            <a:ext cx="3529508" cy="2294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Superloop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프로젝트 구조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38492E14-253F-41CD-8764-921703FBA727}"/>
              </a:ext>
            </a:extLst>
          </p:cNvPr>
          <p:cNvGrpSpPr/>
          <p:nvPr/>
        </p:nvGrpSpPr>
        <p:grpSpPr>
          <a:xfrm>
            <a:off x="1190957" y="4232407"/>
            <a:ext cx="3525520" cy="2145490"/>
            <a:chOff x="1190957" y="4232407"/>
            <a:chExt cx="3525520" cy="2145490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BD076DF-BE35-43DB-B01A-79385B75C0E4}"/>
                </a:ext>
              </a:extLst>
            </p:cNvPr>
            <p:cNvSpPr txBox="1"/>
            <p:nvPr/>
          </p:nvSpPr>
          <p:spPr>
            <a:xfrm>
              <a:off x="1190957" y="4702823"/>
              <a:ext cx="3525520" cy="1675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/>
                <a:t>LED Blink </a:t>
              </a:r>
              <a:r>
                <a:rPr lang="ko-KR" altLang="en-US" sz="1400" dirty="0"/>
                <a:t>버튼 입력 기능 추가하기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/>
                <a:t>LED Fading </a:t>
              </a:r>
              <a:r>
                <a:rPr lang="ko-KR" altLang="en-US" sz="1400" dirty="0"/>
                <a:t>외부 인터럽트 기능 추가하기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/>
                <a:t>RGB LED Blink </a:t>
              </a:r>
              <a:r>
                <a:rPr lang="ko-KR" altLang="en-US" sz="1400" dirty="0"/>
                <a:t>버튼 입력 기능 추가하기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/>
                <a:t>RGB LED Fading </a:t>
              </a:r>
              <a:r>
                <a:rPr lang="ko-KR" altLang="en-US" sz="1400" dirty="0"/>
                <a:t>외부 인터럽트 기능 추가하기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121A1911-9F60-4141-ACC2-D5E8BB41D1E9}"/>
                </a:ext>
              </a:extLst>
            </p:cNvPr>
            <p:cNvSpPr txBox="1"/>
            <p:nvPr/>
          </p:nvSpPr>
          <p:spPr>
            <a:xfrm>
              <a:off x="2213360" y="4232407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P 159 ~ 173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E4B3D22B-57A5-4107-9F78-988B1E2DF0EC}"/>
              </a:ext>
            </a:extLst>
          </p:cNvPr>
          <p:cNvGrpSpPr/>
          <p:nvPr/>
        </p:nvGrpSpPr>
        <p:grpSpPr>
          <a:xfrm>
            <a:off x="4716476" y="4232407"/>
            <a:ext cx="3722611" cy="2040062"/>
            <a:chOff x="1156245" y="4350765"/>
            <a:chExt cx="3722611" cy="2040062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3CC8A53E-7A50-4AAD-841C-93DB2E5848C5}"/>
                </a:ext>
              </a:extLst>
            </p:cNvPr>
            <p:cNvSpPr txBox="1"/>
            <p:nvPr/>
          </p:nvSpPr>
          <p:spPr>
            <a:xfrm>
              <a:off x="1156245" y="4715753"/>
              <a:ext cx="3722611" cy="1675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dirty="0"/>
                <a:t>이전 회로의 </a:t>
              </a:r>
              <a:r>
                <a:rPr lang="en-US" altLang="ko-KR" sz="1400" dirty="0"/>
                <a:t>4</a:t>
              </a:r>
              <a:r>
                <a:rPr lang="ko-KR" altLang="en-US" sz="1400" dirty="0"/>
                <a:t>개의 푸시 버튼을 추가합니다</a:t>
              </a:r>
              <a:r>
                <a:rPr lang="en-US" altLang="ko-KR" sz="1400" dirty="0"/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400" dirty="0" err="1"/>
                <a:t>푸시버튼의</a:t>
              </a:r>
              <a:r>
                <a:rPr lang="ko-KR" altLang="en-US" sz="1400" dirty="0"/>
                <a:t> 한 쪽 핀은 </a:t>
              </a:r>
              <a:r>
                <a:rPr lang="en-US" altLang="ko-KR" sz="1400" dirty="0"/>
                <a:t>10KΩ </a:t>
              </a:r>
              <a:r>
                <a:rPr lang="ko-KR" altLang="en-US" sz="1400" dirty="0"/>
                <a:t>저항을 통해 </a:t>
              </a:r>
              <a:r>
                <a:rPr lang="en-US" altLang="ko-KR" sz="1400" dirty="0"/>
                <a:t>0V(GND)</a:t>
              </a:r>
              <a:r>
                <a:rPr lang="ko-KR" altLang="en-US" sz="1400" dirty="0"/>
                <a:t>로 연결되고 다른 쪽 핀은 </a:t>
              </a:r>
              <a:r>
                <a:rPr lang="en-US" altLang="ko-KR" sz="1400" dirty="0"/>
                <a:t>5V</a:t>
              </a:r>
              <a:r>
                <a:rPr lang="ko-KR" altLang="en-US" sz="1400" dirty="0"/>
                <a:t>로 연결됩니다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저항을 통해 연결된 핀은 각각의 </a:t>
              </a:r>
              <a:r>
                <a:rPr lang="ko-KR" altLang="en-US" sz="1400" dirty="0" err="1"/>
                <a:t>아두이노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UNO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4, 2, 5, 3 </a:t>
              </a:r>
              <a:r>
                <a:rPr lang="ko-KR" altLang="en-US" sz="1400" dirty="0"/>
                <a:t>디지털 핀으로 연결합니다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51CE64CF-745C-49E2-B84A-7F62A4F4C8A8}"/>
                </a:ext>
              </a:extLst>
            </p:cNvPr>
            <p:cNvSpPr txBox="1"/>
            <p:nvPr/>
          </p:nvSpPr>
          <p:spPr>
            <a:xfrm>
              <a:off x="1768398" y="4350765"/>
              <a:ext cx="2610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문제 회로구성 </a:t>
              </a:r>
              <a:r>
                <a:rPr lang="ko-KR" altLang="en-US" dirty="0" err="1">
                  <a:latin typeface="+mj-ea"/>
                  <a:ea typeface="+mj-ea"/>
                </a:rPr>
                <a:t>로직세우기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08745C53-D4D8-4087-BE01-06DE3FD81F7B}"/>
              </a:ext>
            </a:extLst>
          </p:cNvPr>
          <p:cNvGrpSpPr/>
          <p:nvPr/>
        </p:nvGrpSpPr>
        <p:grpSpPr>
          <a:xfrm>
            <a:off x="8546797" y="4232407"/>
            <a:ext cx="3527514" cy="1393731"/>
            <a:chOff x="1308646" y="4350765"/>
            <a:chExt cx="3527514" cy="1393731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551AF497-6E50-437C-97B0-060568E224B1}"/>
                </a:ext>
              </a:extLst>
            </p:cNvPr>
            <p:cNvSpPr txBox="1"/>
            <p:nvPr/>
          </p:nvSpPr>
          <p:spPr>
            <a:xfrm>
              <a:off x="1308646" y="4715753"/>
              <a:ext cx="3527514" cy="102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dirty="0"/>
                <a:t>코딩내용이 생각보다 많아서 페이지를 나눠서 넣었습니다</a:t>
              </a:r>
              <a:r>
                <a:rPr lang="en-US" altLang="ko-KR" sz="1400" dirty="0"/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400" dirty="0"/>
                <a:t>각각의 코딩내용까지 확인해주세요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ADF73E6-5A8B-44C9-972F-2F3E2864C12D}"/>
                </a:ext>
              </a:extLst>
            </p:cNvPr>
            <p:cNvSpPr txBox="1"/>
            <p:nvPr/>
          </p:nvSpPr>
          <p:spPr>
            <a:xfrm>
              <a:off x="2112242" y="4350765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+mj-ea"/>
                  <a:ea typeface="+mj-ea"/>
                </a:rPr>
                <a:t>코딩내용 </a:t>
              </a:r>
              <a:r>
                <a:rPr lang="ko-KR" altLang="en-US" dirty="0">
                  <a:latin typeface="+mj-ea"/>
                  <a:ea typeface="+mj-ea"/>
                </a:rPr>
                <a:t>확인하기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9705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9B555C0-F1B2-4000-9040-91455FB2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56" y="2271654"/>
            <a:ext cx="4095944" cy="3286664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367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문제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49F161A-9B61-47C8-BA2D-A7E45B2D1435}"/>
              </a:ext>
            </a:extLst>
          </p:cNvPr>
          <p:cNvSpPr txBox="1"/>
          <p:nvPr/>
        </p:nvSpPr>
        <p:spPr>
          <a:xfrm>
            <a:off x="6504263" y="3061886"/>
            <a:ext cx="5270520" cy="22312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dirty="0"/>
              <a:t>LED Blink </a:t>
            </a:r>
            <a:r>
              <a:rPr lang="ko-KR" altLang="en-US" dirty="0"/>
              <a:t>버튼 입력 기능 추가하기</a:t>
            </a:r>
            <a:endParaRPr lang="en-US" altLang="ko-KR" dirty="0"/>
          </a:p>
          <a:p>
            <a:pPr algn="just">
              <a:lnSpc>
                <a:spcPct val="200000"/>
              </a:lnSpc>
            </a:pPr>
            <a:r>
              <a:rPr lang="en-US" altLang="ko-KR" dirty="0"/>
              <a:t>LED Fading </a:t>
            </a:r>
            <a:r>
              <a:rPr lang="ko-KR" altLang="en-US" dirty="0"/>
              <a:t>외부 인터럽트 기능 추가하기</a:t>
            </a:r>
            <a:endParaRPr lang="en-US" altLang="ko-KR" dirty="0"/>
          </a:p>
          <a:p>
            <a:pPr algn="just">
              <a:lnSpc>
                <a:spcPct val="200000"/>
              </a:lnSpc>
            </a:pPr>
            <a:r>
              <a:rPr lang="en-US" altLang="ko-KR" dirty="0"/>
              <a:t>RGB LED</a:t>
            </a:r>
            <a:r>
              <a:rPr lang="ko-KR" altLang="en-US" dirty="0"/>
              <a:t> </a:t>
            </a:r>
            <a:r>
              <a:rPr lang="en-US" altLang="ko-KR" dirty="0"/>
              <a:t>Blink</a:t>
            </a:r>
            <a:r>
              <a:rPr lang="ko-KR" altLang="en-US" dirty="0"/>
              <a:t> 버튼 입력 기능 추가하기</a:t>
            </a:r>
            <a:endParaRPr lang="en-US" altLang="ko-KR" dirty="0"/>
          </a:p>
          <a:p>
            <a:pPr algn="just">
              <a:lnSpc>
                <a:spcPct val="200000"/>
              </a:lnSpc>
            </a:pPr>
            <a:r>
              <a:rPr lang="en-US" altLang="ko-KR" dirty="0"/>
              <a:t>RGB LED Fading </a:t>
            </a:r>
            <a:r>
              <a:rPr lang="ko-KR" altLang="en-US" dirty="0"/>
              <a:t>외부 인터럽트 기능 추가하기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CCF6F9D-48C1-4852-985B-B0C415F419BE}"/>
              </a:ext>
            </a:extLst>
          </p:cNvPr>
          <p:cNvSpPr txBox="1"/>
          <p:nvPr/>
        </p:nvSpPr>
        <p:spPr>
          <a:xfrm>
            <a:off x="6504263" y="1932234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Superloop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회로는 이렇게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166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1970B27-727D-4981-8B1D-4D0CBACAB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2" t="19467" r="34038" b="7366"/>
          <a:stretch/>
        </p:blipFill>
        <p:spPr>
          <a:xfrm>
            <a:off x="1452880" y="2342790"/>
            <a:ext cx="4084320" cy="3155788"/>
          </a:xfrm>
          <a:prstGeom prst="rect">
            <a:avLst/>
          </a:prstGeom>
        </p:spPr>
      </p:pic>
      <p:sp>
        <p:nvSpPr>
          <p:cNvPr id="3" name="TextBox 2">
            <a:hlinkClick r:id="rId3" action="ppaction://hlinksldjump"/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7095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문제 회로구성 로직 세우기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49F161A-9B61-47C8-BA2D-A7E45B2D1435}"/>
              </a:ext>
            </a:extLst>
          </p:cNvPr>
          <p:cNvSpPr txBox="1"/>
          <p:nvPr/>
        </p:nvSpPr>
        <p:spPr>
          <a:xfrm>
            <a:off x="6504264" y="2960286"/>
            <a:ext cx="5687736" cy="3394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/>
              <a:t>회로를 다음과 같이 구성해보자</a:t>
            </a:r>
            <a:r>
              <a:rPr lang="en-US" altLang="ko-KR" spc="-150" dirty="0"/>
              <a:t>. </a:t>
            </a:r>
          </a:p>
          <a:p>
            <a:pPr algn="just">
              <a:lnSpc>
                <a:spcPct val="120000"/>
              </a:lnSpc>
            </a:pPr>
            <a:endParaRPr lang="en-US" altLang="ko-KR" spc="-150" dirty="0"/>
          </a:p>
          <a:p>
            <a:pPr algn="just">
              <a:lnSpc>
                <a:spcPct val="150000"/>
              </a:lnSpc>
            </a:pPr>
            <a:r>
              <a:rPr lang="ko-KR" altLang="en-US" spc="-150" dirty="0"/>
              <a:t>이전 회로의 </a:t>
            </a:r>
            <a:r>
              <a:rPr lang="en-US" altLang="ko-KR" spc="-150" dirty="0"/>
              <a:t>4</a:t>
            </a:r>
            <a:r>
              <a:rPr lang="ko-KR" altLang="en-US" spc="-150" dirty="0"/>
              <a:t>개의 푸시 버튼을 추가합니다</a:t>
            </a:r>
            <a:r>
              <a:rPr lang="en-US" altLang="ko-KR" spc="-15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pc="-150" dirty="0" err="1"/>
              <a:t>푸시버튼의</a:t>
            </a:r>
            <a:r>
              <a:rPr lang="ko-KR" altLang="en-US" spc="-150" dirty="0"/>
              <a:t> 한 쪽 핀은 </a:t>
            </a:r>
            <a:r>
              <a:rPr lang="en-US" altLang="ko-KR" spc="-150" dirty="0"/>
              <a:t>10KΩ </a:t>
            </a:r>
            <a:r>
              <a:rPr lang="ko-KR" altLang="en-US" spc="-150" dirty="0"/>
              <a:t>저항을 통해 </a:t>
            </a:r>
            <a:r>
              <a:rPr lang="en-US" altLang="ko-KR" spc="-150" dirty="0"/>
              <a:t>0V(GND)</a:t>
            </a:r>
            <a:r>
              <a:rPr lang="ko-KR" altLang="en-US" spc="-150" dirty="0"/>
              <a:t>로 연결되고</a:t>
            </a:r>
            <a:endParaRPr lang="en-US" altLang="ko-KR" spc="-150" dirty="0"/>
          </a:p>
          <a:p>
            <a:pPr algn="just">
              <a:lnSpc>
                <a:spcPct val="150000"/>
              </a:lnSpc>
            </a:pPr>
            <a:r>
              <a:rPr lang="ko-KR" altLang="en-US" spc="-150" dirty="0"/>
              <a:t>다른 쪽 핀은 </a:t>
            </a:r>
            <a:r>
              <a:rPr lang="en-US" altLang="ko-KR" spc="-150" dirty="0"/>
              <a:t>5V</a:t>
            </a:r>
            <a:r>
              <a:rPr lang="ko-KR" altLang="en-US" spc="-150" dirty="0"/>
              <a:t>로 연결됩니다</a:t>
            </a:r>
            <a:r>
              <a:rPr lang="en-US" altLang="ko-KR" spc="-150" dirty="0"/>
              <a:t>. </a:t>
            </a:r>
            <a:r>
              <a:rPr lang="ko-KR" altLang="en-US" spc="-150" dirty="0"/>
              <a:t>저항을 통해 연결된 핀은</a:t>
            </a:r>
            <a:endParaRPr lang="en-US" altLang="ko-KR" spc="-150" dirty="0"/>
          </a:p>
          <a:p>
            <a:pPr algn="just">
              <a:lnSpc>
                <a:spcPct val="150000"/>
              </a:lnSpc>
            </a:pPr>
            <a:r>
              <a:rPr lang="ko-KR" altLang="en-US" spc="-150" dirty="0"/>
              <a:t>각각의 </a:t>
            </a:r>
            <a:r>
              <a:rPr lang="ko-KR" altLang="en-US" spc="-150" dirty="0" err="1"/>
              <a:t>아두이노</a:t>
            </a:r>
            <a:r>
              <a:rPr lang="ko-KR" altLang="en-US" spc="-150" dirty="0"/>
              <a:t> </a:t>
            </a:r>
            <a:r>
              <a:rPr lang="en-US" altLang="ko-KR" spc="-150" dirty="0"/>
              <a:t>UNO</a:t>
            </a:r>
            <a:r>
              <a:rPr lang="ko-KR" altLang="en-US" spc="-150" dirty="0"/>
              <a:t>의 </a:t>
            </a:r>
            <a:r>
              <a:rPr lang="en-US" altLang="ko-KR" spc="-150" dirty="0"/>
              <a:t>4, 2, 5, 3 </a:t>
            </a:r>
            <a:r>
              <a:rPr lang="ko-KR" altLang="en-US" spc="-150" dirty="0"/>
              <a:t>디지털 핀으로 연결합니다</a:t>
            </a:r>
            <a:r>
              <a:rPr lang="en-US" altLang="ko-KR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pc="-150" dirty="0"/>
          </a:p>
          <a:p>
            <a:pPr algn="just">
              <a:lnSpc>
                <a:spcPct val="120000"/>
              </a:lnSpc>
            </a:pPr>
            <a:r>
              <a:rPr lang="en-US" altLang="ko-KR" spc="-150" dirty="0"/>
              <a:t>※  RGBLED</a:t>
            </a:r>
            <a:r>
              <a:rPr lang="ko-KR" altLang="en-US" spc="-150" dirty="0"/>
              <a:t> 는 공통양극 입니다</a:t>
            </a:r>
            <a:r>
              <a:rPr lang="en-US" altLang="ko-KR" spc="-15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pc="-150" dirty="0"/>
              <a:t>※ </a:t>
            </a:r>
            <a:r>
              <a:rPr lang="ko-KR" altLang="en-US" spc="-150" dirty="0"/>
              <a:t> </a:t>
            </a:r>
            <a:r>
              <a:rPr lang="ko-KR" altLang="en-US" spc="-150" dirty="0" err="1"/>
              <a:t>채터링현상</a:t>
            </a:r>
            <a:r>
              <a:rPr lang="ko-KR" altLang="en-US" spc="-150" dirty="0"/>
              <a:t> </a:t>
            </a:r>
            <a:r>
              <a:rPr lang="en-US" altLang="ko-KR" spc="-150" dirty="0"/>
              <a:t>: </a:t>
            </a:r>
            <a:r>
              <a:rPr lang="ko-KR" altLang="en-US" spc="-150" dirty="0"/>
              <a:t>버튼을 눌러도 동작하지 않는 것처럼 보일 수 있다</a:t>
            </a:r>
            <a:r>
              <a:rPr lang="en-US" altLang="ko-KR" spc="-15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CCF6F9D-48C1-4852-985B-B0C415F419BE}"/>
              </a:ext>
            </a:extLst>
          </p:cNvPr>
          <p:cNvSpPr txBox="1"/>
          <p:nvPr/>
        </p:nvSpPr>
        <p:spPr>
          <a:xfrm>
            <a:off x="6504263" y="1932234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구성방식은 다음과 같이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1796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003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코딩 내용 기재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CCF6F9D-48C1-4852-985B-B0C415F419BE}"/>
              </a:ext>
            </a:extLst>
          </p:cNvPr>
          <p:cNvSpPr txBox="1"/>
          <p:nvPr/>
        </p:nvSpPr>
        <p:spPr>
          <a:xfrm>
            <a:off x="6504263" y="1932234"/>
            <a:ext cx="3498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코딩내용은 어떨까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4B3CDEE-436F-426C-BA75-76C6D67D9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6" t="31480" r="7723"/>
          <a:stretch/>
        </p:blipFill>
        <p:spPr>
          <a:xfrm>
            <a:off x="1452880" y="1682463"/>
            <a:ext cx="4643120" cy="4438086"/>
          </a:xfrm>
          <a:prstGeom prst="rect">
            <a:avLst/>
          </a:prstGeom>
          <a:ln w="15875">
            <a:solidFill>
              <a:srgbClr val="DDDDDD"/>
            </a:solidFill>
          </a:ln>
        </p:spPr>
      </p:pic>
      <p:sp>
        <p:nvSpPr>
          <p:cNvPr id="19" name="TextBox 18">
            <a:hlinkClick r:id="rId4" action="ppaction://hlinksldjump"/>
            <a:extLst>
              <a:ext uri="{FF2B5EF4-FFF2-40B4-BE49-F238E27FC236}">
                <a16:creationId xmlns="" xmlns:a16="http://schemas.microsoft.com/office/drawing/2014/main" id="{EFFF7578-FEEA-4BBF-B1CF-9E3E1FA8E17D}"/>
              </a:ext>
            </a:extLst>
          </p:cNvPr>
          <p:cNvSpPr txBox="1"/>
          <p:nvPr/>
        </p:nvSpPr>
        <p:spPr>
          <a:xfrm>
            <a:off x="6504263" y="3374142"/>
            <a:ext cx="212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Arduino_superloop</a:t>
            </a:r>
            <a:endParaRPr lang="en-US" altLang="ko-KR" dirty="0"/>
          </a:p>
        </p:txBody>
      </p:sp>
      <p:sp>
        <p:nvSpPr>
          <p:cNvPr id="23" name="TextBox 22">
            <a:hlinkClick r:id="rId5" action="ppaction://hlinksldjump"/>
            <a:extLst>
              <a:ext uri="{FF2B5EF4-FFF2-40B4-BE49-F238E27FC236}">
                <a16:creationId xmlns="" xmlns:a16="http://schemas.microsoft.com/office/drawing/2014/main" id="{A0C859E1-F76F-4403-9CEE-CEE45F47F843}"/>
              </a:ext>
            </a:extLst>
          </p:cNvPr>
          <p:cNvSpPr txBox="1"/>
          <p:nvPr/>
        </p:nvSpPr>
        <p:spPr>
          <a:xfrm>
            <a:off x="6504263" y="3691137"/>
            <a:ext cx="66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blink</a:t>
            </a:r>
          </a:p>
        </p:txBody>
      </p:sp>
      <p:sp>
        <p:nvSpPr>
          <p:cNvPr id="29" name="TextBox 28">
            <a:hlinkClick r:id="rId6" action="ppaction://hlinksldjump"/>
            <a:extLst>
              <a:ext uri="{FF2B5EF4-FFF2-40B4-BE49-F238E27FC236}">
                <a16:creationId xmlns="" xmlns:a16="http://schemas.microsoft.com/office/drawing/2014/main" id="{4184DD04-5577-49C0-8197-3034B34A4990}"/>
              </a:ext>
            </a:extLst>
          </p:cNvPr>
          <p:cNvSpPr txBox="1"/>
          <p:nvPr/>
        </p:nvSpPr>
        <p:spPr>
          <a:xfrm>
            <a:off x="6504263" y="4008132"/>
            <a:ext cx="1403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blink_RGB</a:t>
            </a:r>
            <a:endParaRPr lang="en-US" altLang="ko-KR" dirty="0"/>
          </a:p>
        </p:txBody>
      </p:sp>
      <p:sp>
        <p:nvSpPr>
          <p:cNvPr id="31" name="TextBox 30">
            <a:hlinkClick r:id="rId7" action="ppaction://hlinksldjump"/>
            <a:extLst>
              <a:ext uri="{FF2B5EF4-FFF2-40B4-BE49-F238E27FC236}">
                <a16:creationId xmlns="" xmlns:a16="http://schemas.microsoft.com/office/drawing/2014/main" id="{EA330598-E3EF-4834-8729-D4306CDE450A}"/>
              </a:ext>
            </a:extLst>
          </p:cNvPr>
          <p:cNvSpPr txBox="1"/>
          <p:nvPr/>
        </p:nvSpPr>
        <p:spPr>
          <a:xfrm>
            <a:off x="6504263" y="4325127"/>
            <a:ext cx="843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fading</a:t>
            </a:r>
          </a:p>
        </p:txBody>
      </p:sp>
      <p:sp>
        <p:nvSpPr>
          <p:cNvPr id="35" name="TextBox 34">
            <a:hlinkClick r:id="rId8" action="ppaction://hlinksldjump"/>
            <a:extLst>
              <a:ext uri="{FF2B5EF4-FFF2-40B4-BE49-F238E27FC236}">
                <a16:creationId xmlns="" xmlns:a16="http://schemas.microsoft.com/office/drawing/2014/main" id="{F1FC4C56-C1E7-4159-B187-C4E018ABCBF9}"/>
              </a:ext>
            </a:extLst>
          </p:cNvPr>
          <p:cNvSpPr txBox="1"/>
          <p:nvPr/>
        </p:nvSpPr>
        <p:spPr>
          <a:xfrm>
            <a:off x="6504263" y="4642121"/>
            <a:ext cx="1448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fading_RGB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6F8E8AB-B02D-489B-A769-74F8A0450D6C}"/>
              </a:ext>
            </a:extLst>
          </p:cNvPr>
          <p:cNvSpPr txBox="1"/>
          <p:nvPr/>
        </p:nvSpPr>
        <p:spPr>
          <a:xfrm>
            <a:off x="6504263" y="5535774"/>
            <a:ext cx="6102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※ </a:t>
            </a:r>
            <a:r>
              <a:rPr lang="ko-KR" altLang="en-US" sz="1600" dirty="0"/>
              <a:t>코딩내용이 생각보다 많아서 페이지를 나눠서 넣었습니다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각각의 코딩내용까지 확인해주세요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1017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703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Arduino_superloop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4101E49-4027-47AF-A6A4-1D4DFFC180D9}"/>
              </a:ext>
            </a:extLst>
          </p:cNvPr>
          <p:cNvSpPr txBox="1"/>
          <p:nvPr/>
        </p:nvSpPr>
        <p:spPr>
          <a:xfrm>
            <a:off x="1253541" y="1443841"/>
            <a:ext cx="61020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setup</a:t>
            </a:r>
            <a:r>
              <a:rPr lang="ko-KR" altLang="en-US" dirty="0"/>
              <a:t>() {</a:t>
            </a:r>
          </a:p>
          <a:p>
            <a:r>
              <a:rPr lang="ko-KR" altLang="en-US" dirty="0" err="1"/>
              <a:t>blink_setup</a:t>
            </a:r>
            <a:r>
              <a:rPr lang="ko-KR" altLang="en-US" dirty="0"/>
              <a:t>();//깜박이는 램프</a:t>
            </a:r>
          </a:p>
          <a:p>
            <a:r>
              <a:rPr lang="ko-KR" altLang="en-US" dirty="0" err="1"/>
              <a:t>fading_setup</a:t>
            </a:r>
            <a:r>
              <a:rPr lang="ko-KR" altLang="en-US" dirty="0"/>
              <a:t>();//램프가 점점 밝아지거나 어두워 지는 것</a:t>
            </a:r>
          </a:p>
          <a:p>
            <a:r>
              <a:rPr lang="ko-KR" altLang="en-US" dirty="0" err="1"/>
              <a:t>blinkRGB_setup</a:t>
            </a:r>
            <a:r>
              <a:rPr lang="ko-KR" altLang="en-US" dirty="0"/>
              <a:t>();//삼색램프 깜빡이기</a:t>
            </a:r>
          </a:p>
          <a:p>
            <a:r>
              <a:rPr lang="ko-KR" altLang="en-US" dirty="0" err="1"/>
              <a:t>fadingRGB_setup</a:t>
            </a:r>
            <a:r>
              <a:rPr lang="ko-KR" altLang="en-US" dirty="0"/>
              <a:t>();//삼색램프 점점 밝아지거나 어두워지는 것</a:t>
            </a:r>
          </a:p>
          <a:p>
            <a:r>
              <a:rPr lang="ko-KR" altLang="en-US" dirty="0"/>
              <a:t>}</a:t>
            </a:r>
          </a:p>
          <a:p>
            <a:endParaRPr lang="ko-KR" altLang="en-US" dirty="0"/>
          </a:p>
          <a:p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loop</a:t>
            </a:r>
            <a:r>
              <a:rPr lang="ko-KR" altLang="en-US" dirty="0"/>
              <a:t>() {</a:t>
            </a:r>
          </a:p>
          <a:p>
            <a:r>
              <a:rPr lang="ko-KR" altLang="en-US" dirty="0" err="1"/>
              <a:t>blink_loop</a:t>
            </a:r>
            <a:r>
              <a:rPr lang="ko-KR" altLang="en-US" dirty="0"/>
              <a:t>();</a:t>
            </a:r>
          </a:p>
          <a:p>
            <a:r>
              <a:rPr lang="ko-KR" altLang="en-US" dirty="0" err="1"/>
              <a:t>fading_loop</a:t>
            </a:r>
            <a:r>
              <a:rPr lang="ko-KR" altLang="en-US" dirty="0"/>
              <a:t>();</a:t>
            </a:r>
          </a:p>
          <a:p>
            <a:r>
              <a:rPr lang="ko-KR" altLang="en-US" dirty="0" err="1"/>
              <a:t>blinkRGB_loop</a:t>
            </a:r>
            <a:r>
              <a:rPr lang="ko-KR" altLang="en-US" dirty="0"/>
              <a:t>();</a:t>
            </a:r>
          </a:p>
          <a:p>
            <a:r>
              <a:rPr lang="ko-KR" altLang="en-US" dirty="0" err="1"/>
              <a:t>fadingRGB_loop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00883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1-3.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561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blink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4101E49-4027-47AF-A6A4-1D4DFFC180D9}"/>
              </a:ext>
            </a:extLst>
          </p:cNvPr>
          <p:cNvSpPr txBox="1"/>
          <p:nvPr/>
        </p:nvSpPr>
        <p:spPr>
          <a:xfrm>
            <a:off x="419777" y="1412495"/>
            <a:ext cx="619638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int </a:t>
            </a:r>
            <a:r>
              <a:rPr lang="en-US" altLang="ko-KR" dirty="0" err="1"/>
              <a:t>blink_ledState</a:t>
            </a:r>
            <a:r>
              <a:rPr lang="en-US" altLang="ko-KR" dirty="0"/>
              <a:t> = LOW;//</a:t>
            </a:r>
            <a:r>
              <a:rPr lang="ko-KR" altLang="en-US" dirty="0"/>
              <a:t>램프상태</a:t>
            </a:r>
          </a:p>
          <a:p>
            <a:r>
              <a:rPr lang="en-US" altLang="ko-KR" dirty="0"/>
              <a:t>long </a:t>
            </a:r>
            <a:r>
              <a:rPr lang="en-US" altLang="ko-KR" dirty="0" err="1"/>
              <a:t>blink_previousMillis</a:t>
            </a:r>
            <a:r>
              <a:rPr lang="en-US" altLang="ko-KR" dirty="0"/>
              <a:t> = 0;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바뀐 상태의 최근시간 저장 변수</a:t>
            </a:r>
          </a:p>
          <a:p>
            <a:r>
              <a:rPr lang="en-US" altLang="ko-KR" dirty="0"/>
              <a:t>long </a:t>
            </a:r>
            <a:r>
              <a:rPr lang="en-US" altLang="ko-KR" dirty="0" err="1"/>
              <a:t>blink_interval</a:t>
            </a:r>
            <a:r>
              <a:rPr lang="en-US" altLang="ko-KR" dirty="0"/>
              <a:t> = 1000;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설정주기 초기화 </a:t>
            </a:r>
            <a:r>
              <a:rPr lang="en-US" altLang="ko-KR" dirty="0"/>
              <a:t>1000</a:t>
            </a:r>
            <a:r>
              <a:rPr lang="ko-KR" altLang="en-US" dirty="0"/>
              <a:t>을 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const int </a:t>
            </a:r>
            <a:r>
              <a:rPr lang="en-US" altLang="ko-KR" dirty="0" err="1"/>
              <a:t>blink_buttonPin</a:t>
            </a:r>
            <a:r>
              <a:rPr lang="en-US" altLang="ko-KR" dirty="0"/>
              <a:t> = 4;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blink_buttonState</a:t>
            </a:r>
            <a:r>
              <a:rPr lang="en-US" altLang="ko-KR" dirty="0"/>
              <a:t> = 0;</a:t>
            </a:r>
          </a:p>
          <a:p>
            <a:endParaRPr lang="en-US" altLang="ko-KR" dirty="0"/>
          </a:p>
          <a:p>
            <a:r>
              <a:rPr lang="en-US" altLang="ko-KR" dirty="0"/>
              <a:t>void </a:t>
            </a:r>
            <a:r>
              <a:rPr lang="en-US" altLang="ko-KR" dirty="0" err="1"/>
              <a:t>blink_setup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pinMode</a:t>
            </a:r>
            <a:r>
              <a:rPr lang="en-US" altLang="ko-KR" dirty="0"/>
              <a:t>(13, OUTPUT);//LED</a:t>
            </a:r>
            <a:r>
              <a:rPr lang="ko-KR" altLang="en-US" dirty="0"/>
              <a:t>의 핀번호와 </a:t>
            </a:r>
            <a:r>
              <a:rPr lang="en-US" altLang="ko-KR" dirty="0"/>
              <a:t>IO</a:t>
            </a:r>
            <a:r>
              <a:rPr lang="ko-KR" altLang="en-US" dirty="0"/>
              <a:t>설정</a:t>
            </a:r>
          </a:p>
          <a:p>
            <a:r>
              <a:rPr lang="ko-KR" altLang="en-US" dirty="0"/>
              <a:t>  </a:t>
            </a:r>
            <a:r>
              <a:rPr lang="en-US" altLang="ko-KR" dirty="0" err="1"/>
              <a:t>pinMode</a:t>
            </a:r>
            <a:r>
              <a:rPr lang="en-US" altLang="ko-KR" dirty="0"/>
              <a:t>(</a:t>
            </a:r>
            <a:r>
              <a:rPr lang="en-US" altLang="ko-KR" dirty="0" err="1"/>
              <a:t>blink_buttonPin</a:t>
            </a:r>
            <a:r>
              <a:rPr lang="en-US" altLang="ko-KR" dirty="0"/>
              <a:t>, INPUT);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void </a:t>
            </a:r>
            <a:r>
              <a:rPr lang="en-US" altLang="ko-KR" dirty="0" err="1"/>
              <a:t>blink_loop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blink_buttonState</a:t>
            </a:r>
            <a:r>
              <a:rPr lang="en-US" altLang="ko-KR" dirty="0"/>
              <a:t> = </a:t>
            </a:r>
            <a:r>
              <a:rPr lang="en-US" altLang="ko-KR" dirty="0" err="1"/>
              <a:t>digitalRead</a:t>
            </a:r>
            <a:r>
              <a:rPr lang="en-US" altLang="ko-KR" dirty="0"/>
              <a:t>(</a:t>
            </a:r>
            <a:r>
              <a:rPr lang="en-US" altLang="ko-KR" dirty="0" err="1"/>
              <a:t>blink_buttonPin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if(</a:t>
            </a:r>
            <a:r>
              <a:rPr lang="en-US" altLang="ko-KR" dirty="0" err="1"/>
              <a:t>blink_buttonState</a:t>
            </a:r>
            <a:r>
              <a:rPr lang="en-US" altLang="ko-KR" dirty="0"/>
              <a:t> == LOW) 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(13, LOW);</a:t>
            </a:r>
          </a:p>
          <a:p>
            <a:r>
              <a:rPr lang="en-US" altLang="ko-KR" dirty="0"/>
              <a:t>    return;</a:t>
            </a:r>
          </a:p>
          <a:p>
            <a:r>
              <a:rPr lang="en-US" altLang="ko-KR" dirty="0"/>
              <a:t>  }</a:t>
            </a:r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8831F45-664D-4FED-AD41-F4DDFE5E79BF}"/>
              </a:ext>
            </a:extLst>
          </p:cNvPr>
          <p:cNvSpPr txBox="1"/>
          <p:nvPr/>
        </p:nvSpPr>
        <p:spPr>
          <a:xfrm>
            <a:off x="6277070" y="1412495"/>
            <a:ext cx="61020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unsigned long </a:t>
            </a:r>
            <a:r>
              <a:rPr lang="en-US" altLang="ko-KR" dirty="0" err="1"/>
              <a:t>currentMillis</a:t>
            </a:r>
            <a:r>
              <a:rPr lang="en-US" altLang="ko-KR" dirty="0"/>
              <a:t> = </a:t>
            </a:r>
            <a:r>
              <a:rPr lang="en-US" altLang="ko-KR" dirty="0" err="1"/>
              <a:t>millis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//</a:t>
            </a:r>
            <a:r>
              <a:rPr lang="en-US" altLang="ko-KR" dirty="0" err="1"/>
              <a:t>currentMillis</a:t>
            </a:r>
            <a:r>
              <a:rPr lang="ko-KR" altLang="en-US" dirty="0"/>
              <a:t>에 </a:t>
            </a:r>
            <a:r>
              <a:rPr lang="en-US" altLang="ko-KR" dirty="0" err="1"/>
              <a:t>millis</a:t>
            </a:r>
            <a:r>
              <a:rPr lang="en-US" altLang="ko-KR" dirty="0"/>
              <a:t>()</a:t>
            </a:r>
            <a:r>
              <a:rPr lang="ko-KR" altLang="en-US" dirty="0"/>
              <a:t>함수를 이용하여 현재시간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if(</a:t>
            </a:r>
            <a:r>
              <a:rPr lang="en-US" altLang="ko-KR" dirty="0" err="1"/>
              <a:t>currentMillis-blink_previousMillis</a:t>
            </a:r>
            <a:r>
              <a:rPr lang="en-US" altLang="ko-KR" dirty="0"/>
              <a:t> &gt;= </a:t>
            </a:r>
            <a:r>
              <a:rPr lang="en-US" altLang="ko-KR" dirty="0" err="1"/>
              <a:t>blink_interval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//</a:t>
            </a:r>
            <a:r>
              <a:rPr lang="ko-KR" altLang="en-US" dirty="0" err="1"/>
              <a:t>현재초</a:t>
            </a:r>
            <a:r>
              <a:rPr lang="en-US" altLang="ko-KR" dirty="0"/>
              <a:t>-</a:t>
            </a:r>
            <a:r>
              <a:rPr lang="ko-KR" altLang="en-US" dirty="0" err="1"/>
              <a:t>이번초</a:t>
            </a:r>
            <a:r>
              <a:rPr lang="en-US" altLang="ko-KR" dirty="0"/>
              <a:t>&gt;=</a:t>
            </a:r>
            <a:r>
              <a:rPr lang="ko-KR" altLang="en-US" dirty="0"/>
              <a:t>주기</a:t>
            </a:r>
          </a:p>
          <a:p>
            <a:r>
              <a:rPr lang="ko-KR" altLang="en-US" dirty="0"/>
              <a:t>    </a:t>
            </a:r>
            <a:r>
              <a:rPr lang="en-US" altLang="ko-KR" dirty="0" err="1"/>
              <a:t>blink_previousMillis</a:t>
            </a:r>
            <a:r>
              <a:rPr lang="en-US" altLang="ko-KR" dirty="0"/>
              <a:t> = </a:t>
            </a:r>
            <a:r>
              <a:rPr lang="en-US" altLang="ko-KR" dirty="0" err="1"/>
              <a:t>currentMillis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blink_ledState</a:t>
            </a:r>
            <a:r>
              <a:rPr lang="en-US" altLang="ko-KR" dirty="0"/>
              <a:t> == LOW) 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blink_ledState</a:t>
            </a:r>
            <a:r>
              <a:rPr lang="en-US" altLang="ko-KR" dirty="0"/>
              <a:t> = HIGH;</a:t>
            </a:r>
          </a:p>
          <a:p>
            <a:r>
              <a:rPr lang="en-US" altLang="ko-KR" dirty="0"/>
              <a:t>    else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blink_ledState</a:t>
            </a:r>
            <a:r>
              <a:rPr lang="en-US" altLang="ko-KR" dirty="0"/>
              <a:t> = LOW;</a:t>
            </a:r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(13, </a:t>
            </a:r>
            <a:r>
              <a:rPr lang="en-US" altLang="ko-KR" dirty="0" err="1"/>
              <a:t>blink_ledState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9776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1579</Words>
  <Application>Microsoft Office PowerPoint</Application>
  <PresentationFormat>사용자 지정</PresentationFormat>
  <Paragraphs>305</Paragraphs>
  <Slides>25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49</cp:revision>
  <dcterms:created xsi:type="dcterms:W3CDTF">2020-04-05T23:47:55Z</dcterms:created>
  <dcterms:modified xsi:type="dcterms:W3CDTF">2021-11-25T05:38:05Z</dcterms:modified>
</cp:coreProperties>
</file>